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0" r:id="rId43"/>
    <p:sldId id="298" r:id="rId44"/>
    <p:sldId id="302" r:id="rId45"/>
    <p:sldId id="299" r:id="rId46"/>
    <p:sldId id="301" r:id="rId47"/>
    <p:sldId id="303" r:id="rId48"/>
    <p:sldId id="304" r:id="rId49"/>
    <p:sldId id="305" r:id="rId50"/>
    <p:sldId id="306" r:id="rId51"/>
    <p:sldId id="307" r:id="rId52"/>
    <p:sldId id="308" r:id="rId53"/>
    <p:sldId id="311" r:id="rId54"/>
    <p:sldId id="309" r:id="rId55"/>
    <p:sldId id="310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F0000"/>
    <a:srgbClr val="FF31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07" autoAdjust="0"/>
    <p:restoredTop sz="91064" autoAdjust="0"/>
  </p:normalViewPr>
  <p:slideViewPr>
    <p:cSldViewPr snapToGrid="0">
      <p:cViewPr varScale="1">
        <p:scale>
          <a:sx n="70" d="100"/>
          <a:sy n="70" d="100"/>
        </p:scale>
        <p:origin x="82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D3260-1C4B-4F0E-AACD-5BA3B09526B3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1C475-11C9-48C2-8EA1-A4DF83D9D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52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D3260-1C4B-4F0E-AACD-5BA3B09526B3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1C475-11C9-48C2-8EA1-A4DF83D9D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028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D3260-1C4B-4F0E-AACD-5BA3B09526B3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1C475-11C9-48C2-8EA1-A4DF83D9D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52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D3260-1C4B-4F0E-AACD-5BA3B09526B3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1C475-11C9-48C2-8EA1-A4DF83D9D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39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D3260-1C4B-4F0E-AACD-5BA3B09526B3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1C475-11C9-48C2-8EA1-A4DF83D9D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90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D3260-1C4B-4F0E-AACD-5BA3B09526B3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1C475-11C9-48C2-8EA1-A4DF83D9D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04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D3260-1C4B-4F0E-AACD-5BA3B09526B3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1C475-11C9-48C2-8EA1-A4DF83D9D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93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D3260-1C4B-4F0E-AACD-5BA3B09526B3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1C475-11C9-48C2-8EA1-A4DF83D9D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18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D3260-1C4B-4F0E-AACD-5BA3B09526B3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1C475-11C9-48C2-8EA1-A4DF83D9D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860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D3260-1C4B-4F0E-AACD-5BA3B09526B3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1C475-11C9-48C2-8EA1-A4DF83D9D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89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D3260-1C4B-4F0E-AACD-5BA3B09526B3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D1C475-11C9-48C2-8EA1-A4DF83D9D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302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9D3260-1C4B-4F0E-AACD-5BA3B09526B3}" type="datetimeFigureOut">
              <a:rPr lang="en-US" smtClean="0"/>
              <a:t>8/14/2023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1C475-11C9-48C2-8EA1-A4DF83D9D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67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g"/><Relationship Id="rId3" Type="http://schemas.openxmlformats.org/officeDocument/2006/relationships/image" Target="../media/image92.png"/><Relationship Id="rId7" Type="http://schemas.openxmlformats.org/officeDocument/2006/relationships/image" Target="../media/image95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jpg"/><Relationship Id="rId5" Type="http://schemas.openxmlformats.org/officeDocument/2006/relationships/image" Target="../media/image21.jpg"/><Relationship Id="rId10" Type="http://schemas.openxmlformats.org/officeDocument/2006/relationships/image" Target="../media/image97.png"/><Relationship Id="rId4" Type="http://schemas.openxmlformats.org/officeDocument/2006/relationships/image" Target="../media/image93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openxmlformats.org/officeDocument/2006/relationships/image" Target="../media/image99.jpg"/><Relationship Id="rId7" Type="http://schemas.openxmlformats.org/officeDocument/2006/relationships/image" Target="../media/image103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jpeg"/><Relationship Id="rId11" Type="http://schemas.openxmlformats.org/officeDocument/2006/relationships/image" Target="../media/image106.jpeg"/><Relationship Id="rId5" Type="http://schemas.openxmlformats.org/officeDocument/2006/relationships/image" Target="../media/image101.png"/><Relationship Id="rId10" Type="http://schemas.openxmlformats.org/officeDocument/2006/relationships/image" Target="../media/image55.png"/><Relationship Id="rId4" Type="http://schemas.openxmlformats.org/officeDocument/2006/relationships/image" Target="../media/image100.jpg"/><Relationship Id="rId9" Type="http://schemas.openxmlformats.org/officeDocument/2006/relationships/image" Target="../media/image10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7" Type="http://schemas.openxmlformats.org/officeDocument/2006/relationships/hyperlink" Target="https://twitter.com/rcmccorm?lang=en" TargetMode="External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jpg"/><Relationship Id="rId5" Type="http://schemas.openxmlformats.org/officeDocument/2006/relationships/image" Target="../media/image110.jpg"/><Relationship Id="rId4" Type="http://schemas.openxmlformats.org/officeDocument/2006/relationships/image" Target="../media/image10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g"/><Relationship Id="rId3" Type="http://schemas.openxmlformats.org/officeDocument/2006/relationships/image" Target="../media/image113.jpg"/><Relationship Id="rId7" Type="http://schemas.openxmlformats.org/officeDocument/2006/relationships/image" Target="../media/image110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jpeg"/><Relationship Id="rId5" Type="http://schemas.openxmlformats.org/officeDocument/2006/relationships/image" Target="../media/image114.jpg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13" Type="http://schemas.openxmlformats.org/officeDocument/2006/relationships/image" Target="../media/image99.jpg"/><Relationship Id="rId18" Type="http://schemas.openxmlformats.org/officeDocument/2006/relationships/image" Target="../media/image125.png"/><Relationship Id="rId3" Type="http://schemas.openxmlformats.org/officeDocument/2006/relationships/image" Target="../media/image103.jpg"/><Relationship Id="rId7" Type="http://schemas.openxmlformats.org/officeDocument/2006/relationships/image" Target="../media/image55.png"/><Relationship Id="rId12" Type="http://schemas.openxmlformats.org/officeDocument/2006/relationships/image" Target="../media/image123.jpeg"/><Relationship Id="rId17" Type="http://schemas.openxmlformats.org/officeDocument/2006/relationships/image" Target="../media/image124.jpeg"/><Relationship Id="rId2" Type="http://schemas.openxmlformats.org/officeDocument/2006/relationships/image" Target="../media/image101.png"/><Relationship Id="rId16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jpeg"/><Relationship Id="rId11" Type="http://schemas.openxmlformats.org/officeDocument/2006/relationships/image" Target="../media/image122.jpg"/><Relationship Id="rId5" Type="http://schemas.openxmlformats.org/officeDocument/2006/relationships/image" Target="../media/image104.jpeg"/><Relationship Id="rId15" Type="http://schemas.openxmlformats.org/officeDocument/2006/relationships/image" Target="../media/image114.jpg"/><Relationship Id="rId10" Type="http://schemas.openxmlformats.org/officeDocument/2006/relationships/image" Target="../media/image121.jpg"/><Relationship Id="rId4" Type="http://schemas.openxmlformats.org/officeDocument/2006/relationships/image" Target="../media/image119.png"/><Relationship Id="rId9" Type="http://schemas.openxmlformats.org/officeDocument/2006/relationships/image" Target="../media/image120.jpg"/><Relationship Id="rId1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13" Type="http://schemas.openxmlformats.org/officeDocument/2006/relationships/image" Target="../media/image99.jpg"/><Relationship Id="rId18" Type="http://schemas.openxmlformats.org/officeDocument/2006/relationships/image" Target="../media/image126.png"/><Relationship Id="rId3" Type="http://schemas.openxmlformats.org/officeDocument/2006/relationships/image" Target="../media/image103.jpg"/><Relationship Id="rId7" Type="http://schemas.openxmlformats.org/officeDocument/2006/relationships/image" Target="../media/image55.png"/><Relationship Id="rId12" Type="http://schemas.openxmlformats.org/officeDocument/2006/relationships/image" Target="../media/image123.jpeg"/><Relationship Id="rId17" Type="http://schemas.openxmlformats.org/officeDocument/2006/relationships/image" Target="../media/image124.jpeg"/><Relationship Id="rId2" Type="http://schemas.openxmlformats.org/officeDocument/2006/relationships/image" Target="../media/image101.png"/><Relationship Id="rId16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jpeg"/><Relationship Id="rId11" Type="http://schemas.openxmlformats.org/officeDocument/2006/relationships/image" Target="../media/image122.jpg"/><Relationship Id="rId5" Type="http://schemas.openxmlformats.org/officeDocument/2006/relationships/image" Target="../media/image104.jpeg"/><Relationship Id="rId15" Type="http://schemas.openxmlformats.org/officeDocument/2006/relationships/image" Target="../media/image114.jpg"/><Relationship Id="rId10" Type="http://schemas.openxmlformats.org/officeDocument/2006/relationships/image" Target="../media/image121.jpg"/><Relationship Id="rId4" Type="http://schemas.openxmlformats.org/officeDocument/2006/relationships/image" Target="../media/image119.png"/><Relationship Id="rId9" Type="http://schemas.openxmlformats.org/officeDocument/2006/relationships/image" Target="../media/image120.jpg"/><Relationship Id="rId1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13" Type="http://schemas.openxmlformats.org/officeDocument/2006/relationships/image" Target="../media/image99.jpg"/><Relationship Id="rId18" Type="http://schemas.openxmlformats.org/officeDocument/2006/relationships/image" Target="../media/image125.png"/><Relationship Id="rId3" Type="http://schemas.openxmlformats.org/officeDocument/2006/relationships/image" Target="../media/image103.jpg"/><Relationship Id="rId7" Type="http://schemas.openxmlformats.org/officeDocument/2006/relationships/image" Target="../media/image55.png"/><Relationship Id="rId12" Type="http://schemas.openxmlformats.org/officeDocument/2006/relationships/image" Target="../media/image123.jpeg"/><Relationship Id="rId17" Type="http://schemas.openxmlformats.org/officeDocument/2006/relationships/image" Target="../media/image124.jpeg"/><Relationship Id="rId2" Type="http://schemas.openxmlformats.org/officeDocument/2006/relationships/image" Target="../media/image101.png"/><Relationship Id="rId16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jpeg"/><Relationship Id="rId11" Type="http://schemas.openxmlformats.org/officeDocument/2006/relationships/image" Target="../media/image122.jpg"/><Relationship Id="rId5" Type="http://schemas.openxmlformats.org/officeDocument/2006/relationships/image" Target="../media/image104.jpeg"/><Relationship Id="rId15" Type="http://schemas.openxmlformats.org/officeDocument/2006/relationships/image" Target="../media/image114.jpg"/><Relationship Id="rId10" Type="http://schemas.openxmlformats.org/officeDocument/2006/relationships/image" Target="../media/image121.jpg"/><Relationship Id="rId4" Type="http://schemas.openxmlformats.org/officeDocument/2006/relationships/image" Target="../media/image119.png"/><Relationship Id="rId9" Type="http://schemas.openxmlformats.org/officeDocument/2006/relationships/image" Target="../media/image120.jpg"/><Relationship Id="rId1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13" Type="http://schemas.openxmlformats.org/officeDocument/2006/relationships/image" Target="../media/image99.jpg"/><Relationship Id="rId18" Type="http://schemas.openxmlformats.org/officeDocument/2006/relationships/image" Target="../media/image126.png"/><Relationship Id="rId26" Type="http://schemas.openxmlformats.org/officeDocument/2006/relationships/image" Target="../media/image132.png"/><Relationship Id="rId3" Type="http://schemas.openxmlformats.org/officeDocument/2006/relationships/image" Target="../media/image103.jpg"/><Relationship Id="rId21" Type="http://schemas.openxmlformats.org/officeDocument/2006/relationships/image" Target="../media/image127.png"/><Relationship Id="rId7" Type="http://schemas.openxmlformats.org/officeDocument/2006/relationships/image" Target="../media/image55.png"/><Relationship Id="rId12" Type="http://schemas.openxmlformats.org/officeDocument/2006/relationships/image" Target="../media/image123.jpeg"/><Relationship Id="rId17" Type="http://schemas.openxmlformats.org/officeDocument/2006/relationships/image" Target="../media/image124.jpeg"/><Relationship Id="rId25" Type="http://schemas.openxmlformats.org/officeDocument/2006/relationships/image" Target="../media/image131.png"/><Relationship Id="rId2" Type="http://schemas.openxmlformats.org/officeDocument/2006/relationships/image" Target="../media/image101.png"/><Relationship Id="rId16" Type="http://schemas.openxmlformats.org/officeDocument/2006/relationships/image" Target="../media/image115.jpeg"/><Relationship Id="rId20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jpeg"/><Relationship Id="rId11" Type="http://schemas.openxmlformats.org/officeDocument/2006/relationships/image" Target="../media/image122.jpg"/><Relationship Id="rId24" Type="http://schemas.openxmlformats.org/officeDocument/2006/relationships/image" Target="../media/image130.png"/><Relationship Id="rId5" Type="http://schemas.openxmlformats.org/officeDocument/2006/relationships/image" Target="../media/image104.jpeg"/><Relationship Id="rId15" Type="http://schemas.openxmlformats.org/officeDocument/2006/relationships/image" Target="../media/image114.jpg"/><Relationship Id="rId23" Type="http://schemas.openxmlformats.org/officeDocument/2006/relationships/image" Target="../media/image129.jpg"/><Relationship Id="rId10" Type="http://schemas.openxmlformats.org/officeDocument/2006/relationships/image" Target="../media/image121.jpg"/><Relationship Id="rId19" Type="http://schemas.openxmlformats.org/officeDocument/2006/relationships/image" Target="../media/image17.png"/><Relationship Id="rId4" Type="http://schemas.openxmlformats.org/officeDocument/2006/relationships/image" Target="../media/image119.png"/><Relationship Id="rId9" Type="http://schemas.openxmlformats.org/officeDocument/2006/relationships/image" Target="../media/image120.jpg"/><Relationship Id="rId14" Type="http://schemas.openxmlformats.org/officeDocument/2006/relationships/image" Target="../media/image21.jpg"/><Relationship Id="rId22" Type="http://schemas.openxmlformats.org/officeDocument/2006/relationships/image" Target="../media/image12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12" Type="http://schemas.openxmlformats.org/officeDocument/2006/relationships/image" Target="../media/image20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11" Type="http://schemas.openxmlformats.org/officeDocument/2006/relationships/image" Target="../media/image19.png"/><Relationship Id="rId5" Type="http://schemas.openxmlformats.org/officeDocument/2006/relationships/image" Target="../media/image13.jpg"/><Relationship Id="rId10" Type="http://schemas.openxmlformats.org/officeDocument/2006/relationships/image" Target="../media/image18.jpeg"/><Relationship Id="rId4" Type="http://schemas.openxmlformats.org/officeDocument/2006/relationships/image" Target="../media/image12.jp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7" Type="http://schemas.openxmlformats.org/officeDocument/2006/relationships/image" Target="../media/image12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g"/><Relationship Id="rId5" Type="http://schemas.openxmlformats.org/officeDocument/2006/relationships/image" Target="../media/image105.jpeg"/><Relationship Id="rId4" Type="http://schemas.openxmlformats.org/officeDocument/2006/relationships/image" Target="../media/image135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13" Type="http://schemas.openxmlformats.org/officeDocument/2006/relationships/image" Target="../media/image145.jpg"/><Relationship Id="rId18" Type="http://schemas.openxmlformats.org/officeDocument/2006/relationships/image" Target="../media/image149.jpg"/><Relationship Id="rId3" Type="http://schemas.openxmlformats.org/officeDocument/2006/relationships/image" Target="../media/image137.jpg"/><Relationship Id="rId21" Type="http://schemas.openxmlformats.org/officeDocument/2006/relationships/image" Target="../media/image152.jpg"/><Relationship Id="rId7" Type="http://schemas.openxmlformats.org/officeDocument/2006/relationships/image" Target="../media/image140.png"/><Relationship Id="rId12" Type="http://schemas.openxmlformats.org/officeDocument/2006/relationships/image" Target="../media/image55.png"/><Relationship Id="rId17" Type="http://schemas.openxmlformats.org/officeDocument/2006/relationships/image" Target="../media/image148.png"/><Relationship Id="rId2" Type="http://schemas.openxmlformats.org/officeDocument/2006/relationships/image" Target="../media/image136.png"/><Relationship Id="rId16" Type="http://schemas.openxmlformats.org/officeDocument/2006/relationships/image" Target="../media/image92.png"/><Relationship Id="rId20" Type="http://schemas.openxmlformats.org/officeDocument/2006/relationships/image" Target="../media/image1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g"/><Relationship Id="rId11" Type="http://schemas.openxmlformats.org/officeDocument/2006/relationships/image" Target="../media/image144.jpg"/><Relationship Id="rId24" Type="http://schemas.openxmlformats.org/officeDocument/2006/relationships/image" Target="../media/image155.jpeg"/><Relationship Id="rId5" Type="http://schemas.openxmlformats.org/officeDocument/2006/relationships/image" Target="../media/image139.jpg"/><Relationship Id="rId15" Type="http://schemas.openxmlformats.org/officeDocument/2006/relationships/image" Target="../media/image147.jpg"/><Relationship Id="rId23" Type="http://schemas.openxmlformats.org/officeDocument/2006/relationships/image" Target="../media/image154.jpg"/><Relationship Id="rId10" Type="http://schemas.openxmlformats.org/officeDocument/2006/relationships/image" Target="../media/image143.jpg"/><Relationship Id="rId19" Type="http://schemas.openxmlformats.org/officeDocument/2006/relationships/image" Target="../media/image150.jpg"/><Relationship Id="rId4" Type="http://schemas.openxmlformats.org/officeDocument/2006/relationships/image" Target="../media/image138.jpg"/><Relationship Id="rId9" Type="http://schemas.openxmlformats.org/officeDocument/2006/relationships/image" Target="../media/image142.jpg"/><Relationship Id="rId14" Type="http://schemas.openxmlformats.org/officeDocument/2006/relationships/image" Target="../media/image146.png"/><Relationship Id="rId22" Type="http://schemas.openxmlformats.org/officeDocument/2006/relationships/image" Target="../media/image15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sca_esv=556814175&amp;rlz=1C1GCEB_enUS980US982&amp;q=Martin+Bruderm%C3%BCller&amp;stick=H4sIAAAAAAAAAONgVuLRT9c3rMxKN4_PMzJ4xGjOLfDyxz1hKb1Ja05eY9Tg4grOyC93zSvJLKkUkuJig7IEpPi4UDTyLGIV8U0sKsnMU3AqKk1JLco9vCcnJ7UIANPm_ddhAAAA&amp;sa=X&amp;ved=2ahUKEwjI-qWG0NyAAxXCkmoFHd3xDeIQzIcDKAB6BAgpEAE" TargetMode="External"/><Relationship Id="rId5" Type="http://schemas.openxmlformats.org/officeDocument/2006/relationships/image" Target="../media/image158.jpg"/><Relationship Id="rId4" Type="http://schemas.openxmlformats.org/officeDocument/2006/relationships/image" Target="../media/image9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167.jpg"/><Relationship Id="rId18" Type="http://schemas.openxmlformats.org/officeDocument/2006/relationships/image" Target="../media/image172.png"/><Relationship Id="rId3" Type="http://schemas.openxmlformats.org/officeDocument/2006/relationships/image" Target="../media/image92.png"/><Relationship Id="rId7" Type="http://schemas.openxmlformats.org/officeDocument/2006/relationships/image" Target="../media/image153.jpg"/><Relationship Id="rId12" Type="http://schemas.openxmlformats.org/officeDocument/2006/relationships/image" Target="../media/image166.jpg"/><Relationship Id="rId17" Type="http://schemas.openxmlformats.org/officeDocument/2006/relationships/image" Target="../media/image171.jpg"/><Relationship Id="rId2" Type="http://schemas.openxmlformats.org/officeDocument/2006/relationships/image" Target="../media/image146.png"/><Relationship Id="rId16" Type="http://schemas.openxmlformats.org/officeDocument/2006/relationships/image" Target="../media/image1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jpg"/><Relationship Id="rId11" Type="http://schemas.openxmlformats.org/officeDocument/2006/relationships/image" Target="../media/image165.png"/><Relationship Id="rId5" Type="http://schemas.openxmlformats.org/officeDocument/2006/relationships/image" Target="../media/image99.jpg"/><Relationship Id="rId15" Type="http://schemas.openxmlformats.org/officeDocument/2006/relationships/image" Target="../media/image169.jpg"/><Relationship Id="rId10" Type="http://schemas.openxmlformats.org/officeDocument/2006/relationships/image" Target="../media/image164.jpg"/><Relationship Id="rId4" Type="http://schemas.openxmlformats.org/officeDocument/2006/relationships/image" Target="../media/image149.jpg"/><Relationship Id="rId9" Type="http://schemas.openxmlformats.org/officeDocument/2006/relationships/image" Target="../media/image163.png"/><Relationship Id="rId14" Type="http://schemas.openxmlformats.org/officeDocument/2006/relationships/image" Target="../media/image168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jpg"/><Relationship Id="rId13" Type="http://schemas.openxmlformats.org/officeDocument/2006/relationships/image" Target="../media/image182.png"/><Relationship Id="rId3" Type="http://schemas.openxmlformats.org/officeDocument/2006/relationships/image" Target="../media/image173.jpg"/><Relationship Id="rId7" Type="http://schemas.openxmlformats.org/officeDocument/2006/relationships/image" Target="../media/image177.jpeg"/><Relationship Id="rId12" Type="http://schemas.openxmlformats.org/officeDocument/2006/relationships/image" Target="../media/image181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jpg"/><Relationship Id="rId11" Type="http://schemas.openxmlformats.org/officeDocument/2006/relationships/image" Target="../media/image55.png"/><Relationship Id="rId5" Type="http://schemas.openxmlformats.org/officeDocument/2006/relationships/image" Target="../media/image175.jpg"/><Relationship Id="rId10" Type="http://schemas.openxmlformats.org/officeDocument/2006/relationships/image" Target="../media/image180.jpg"/><Relationship Id="rId4" Type="http://schemas.openxmlformats.org/officeDocument/2006/relationships/image" Target="../media/image174.png"/><Relationship Id="rId9" Type="http://schemas.openxmlformats.org/officeDocument/2006/relationships/image" Target="../media/image179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13" Type="http://schemas.openxmlformats.org/officeDocument/2006/relationships/image" Target="../media/image186.jpg"/><Relationship Id="rId3" Type="http://schemas.openxmlformats.org/officeDocument/2006/relationships/image" Target="../media/image184.jpeg"/><Relationship Id="rId7" Type="http://schemas.openxmlformats.org/officeDocument/2006/relationships/image" Target="../media/image55.png"/><Relationship Id="rId12" Type="http://schemas.openxmlformats.org/officeDocument/2006/relationships/image" Target="../media/image185.jpg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eg"/><Relationship Id="rId11" Type="http://schemas.openxmlformats.org/officeDocument/2006/relationships/image" Target="../media/image126.png"/><Relationship Id="rId5" Type="http://schemas.openxmlformats.org/officeDocument/2006/relationships/image" Target="../media/image104.jpeg"/><Relationship Id="rId10" Type="http://schemas.openxmlformats.org/officeDocument/2006/relationships/image" Target="../media/image123.jpeg"/><Relationship Id="rId4" Type="http://schemas.openxmlformats.org/officeDocument/2006/relationships/image" Target="../media/image125.png"/><Relationship Id="rId9" Type="http://schemas.openxmlformats.org/officeDocument/2006/relationships/image" Target="../media/image122.jpg"/><Relationship Id="rId14" Type="http://schemas.openxmlformats.org/officeDocument/2006/relationships/image" Target="../media/image187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jpg"/><Relationship Id="rId13" Type="http://schemas.openxmlformats.org/officeDocument/2006/relationships/image" Target="../media/image199.png"/><Relationship Id="rId3" Type="http://schemas.openxmlformats.org/officeDocument/2006/relationships/image" Target="../media/image189.png"/><Relationship Id="rId7" Type="http://schemas.openxmlformats.org/officeDocument/2006/relationships/image" Target="../media/image193.jpg"/><Relationship Id="rId12" Type="http://schemas.openxmlformats.org/officeDocument/2006/relationships/image" Target="../media/image198.jpg"/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jpg"/><Relationship Id="rId11" Type="http://schemas.openxmlformats.org/officeDocument/2006/relationships/image" Target="../media/image197.png"/><Relationship Id="rId5" Type="http://schemas.openxmlformats.org/officeDocument/2006/relationships/image" Target="../media/image191.jpeg"/><Relationship Id="rId10" Type="http://schemas.openxmlformats.org/officeDocument/2006/relationships/image" Target="../media/image196.jpg"/><Relationship Id="rId4" Type="http://schemas.openxmlformats.org/officeDocument/2006/relationships/image" Target="../media/image190.jpeg"/><Relationship Id="rId9" Type="http://schemas.openxmlformats.org/officeDocument/2006/relationships/image" Target="../media/image195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jpg"/><Relationship Id="rId13" Type="http://schemas.openxmlformats.org/officeDocument/2006/relationships/image" Target="../media/image182.png"/><Relationship Id="rId3" Type="http://schemas.openxmlformats.org/officeDocument/2006/relationships/image" Target="../media/image173.jpg"/><Relationship Id="rId7" Type="http://schemas.openxmlformats.org/officeDocument/2006/relationships/image" Target="../media/image177.jpeg"/><Relationship Id="rId12" Type="http://schemas.openxmlformats.org/officeDocument/2006/relationships/image" Target="../media/image181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jpg"/><Relationship Id="rId11" Type="http://schemas.openxmlformats.org/officeDocument/2006/relationships/image" Target="../media/image55.png"/><Relationship Id="rId5" Type="http://schemas.openxmlformats.org/officeDocument/2006/relationships/image" Target="../media/image175.jpg"/><Relationship Id="rId10" Type="http://schemas.openxmlformats.org/officeDocument/2006/relationships/image" Target="../media/image180.jpg"/><Relationship Id="rId4" Type="http://schemas.openxmlformats.org/officeDocument/2006/relationships/image" Target="../media/image174.png"/><Relationship Id="rId9" Type="http://schemas.openxmlformats.org/officeDocument/2006/relationships/image" Target="../media/image17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jpg"/><Relationship Id="rId5" Type="http://schemas.openxmlformats.org/officeDocument/2006/relationships/image" Target="../media/image203.jpg"/><Relationship Id="rId4" Type="http://schemas.openxmlformats.org/officeDocument/2006/relationships/image" Target="../media/image20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jpg"/><Relationship Id="rId5" Type="http://schemas.openxmlformats.org/officeDocument/2006/relationships/image" Target="../media/image207.jpg"/><Relationship Id="rId4" Type="http://schemas.openxmlformats.org/officeDocument/2006/relationships/image" Target="../media/image20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jpg"/><Relationship Id="rId4" Type="http://schemas.openxmlformats.org/officeDocument/2006/relationships/image" Target="../media/image21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3" Type="http://schemas.openxmlformats.org/officeDocument/2006/relationships/image" Target="../media/image21.jpg"/><Relationship Id="rId7" Type="http://schemas.openxmlformats.org/officeDocument/2006/relationships/image" Target="../media/image213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jpg"/><Relationship Id="rId11" Type="http://schemas.openxmlformats.org/officeDocument/2006/relationships/image" Target="../media/image216.png"/><Relationship Id="rId5" Type="http://schemas.openxmlformats.org/officeDocument/2006/relationships/image" Target="../media/image211.jpeg"/><Relationship Id="rId10" Type="http://schemas.openxmlformats.org/officeDocument/2006/relationships/image" Target="../media/image215.png"/><Relationship Id="rId4" Type="http://schemas.openxmlformats.org/officeDocument/2006/relationships/image" Target="../media/image210.jpg"/><Relationship Id="rId9" Type="http://schemas.openxmlformats.org/officeDocument/2006/relationships/image" Target="../media/image21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jpg"/><Relationship Id="rId3" Type="http://schemas.openxmlformats.org/officeDocument/2006/relationships/image" Target="../media/image218.png"/><Relationship Id="rId7" Type="http://schemas.openxmlformats.org/officeDocument/2006/relationships/image" Target="../media/image220.jpg"/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jpg"/><Relationship Id="rId5" Type="http://schemas.openxmlformats.org/officeDocument/2006/relationships/image" Target="../media/image99.jpg"/><Relationship Id="rId10" Type="http://schemas.openxmlformats.org/officeDocument/2006/relationships/image" Target="../media/image223.png"/><Relationship Id="rId4" Type="http://schemas.openxmlformats.org/officeDocument/2006/relationships/image" Target="../media/image214.png"/><Relationship Id="rId9" Type="http://schemas.openxmlformats.org/officeDocument/2006/relationships/image" Target="../media/image222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jpg"/><Relationship Id="rId3" Type="http://schemas.openxmlformats.org/officeDocument/2006/relationships/image" Target="../media/image225.jpg"/><Relationship Id="rId7" Type="http://schemas.openxmlformats.org/officeDocument/2006/relationships/image" Target="../media/image222.jpg"/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g"/><Relationship Id="rId5" Type="http://schemas.openxmlformats.org/officeDocument/2006/relationships/image" Target="../media/image227.jpeg"/><Relationship Id="rId4" Type="http://schemas.openxmlformats.org/officeDocument/2006/relationships/image" Target="../media/image226.jpeg"/><Relationship Id="rId9" Type="http://schemas.openxmlformats.org/officeDocument/2006/relationships/image" Target="../media/image22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jpg"/><Relationship Id="rId3" Type="http://schemas.openxmlformats.org/officeDocument/2006/relationships/image" Target="../media/image223.png"/><Relationship Id="rId7" Type="http://schemas.openxmlformats.org/officeDocument/2006/relationships/image" Target="../media/image231.png"/><Relationship Id="rId12" Type="http://schemas.openxmlformats.org/officeDocument/2006/relationships/image" Target="../media/image236.jpg"/><Relationship Id="rId2" Type="http://schemas.openxmlformats.org/officeDocument/2006/relationships/image" Target="../media/image2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jpg"/><Relationship Id="rId11" Type="http://schemas.openxmlformats.org/officeDocument/2006/relationships/image" Target="../media/image235.jpg"/><Relationship Id="rId5" Type="http://schemas.openxmlformats.org/officeDocument/2006/relationships/image" Target="../media/image230.png"/><Relationship Id="rId10" Type="http://schemas.openxmlformats.org/officeDocument/2006/relationships/image" Target="../media/image234.jpg"/><Relationship Id="rId4" Type="http://schemas.openxmlformats.org/officeDocument/2006/relationships/image" Target="../media/image229.jpg"/><Relationship Id="rId9" Type="http://schemas.openxmlformats.org/officeDocument/2006/relationships/image" Target="../media/image233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jpg"/><Relationship Id="rId3" Type="http://schemas.openxmlformats.org/officeDocument/2006/relationships/image" Target="../media/image116.jpg"/><Relationship Id="rId7" Type="http://schemas.openxmlformats.org/officeDocument/2006/relationships/image" Target="../media/image240.jpg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jpg"/><Relationship Id="rId5" Type="http://schemas.openxmlformats.org/officeDocument/2006/relationships/image" Target="../media/image238.jpg"/><Relationship Id="rId10" Type="http://schemas.openxmlformats.org/officeDocument/2006/relationships/image" Target="../media/image242.jpg"/><Relationship Id="rId4" Type="http://schemas.openxmlformats.org/officeDocument/2006/relationships/image" Target="../media/image237.jpg"/><Relationship Id="rId9" Type="http://schemas.openxmlformats.org/officeDocument/2006/relationships/image" Target="../media/image36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4.png"/><Relationship Id="rId7" Type="http://schemas.openxmlformats.org/officeDocument/2006/relationships/image" Target="../media/image248.jpe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jpeg"/><Relationship Id="rId13" Type="http://schemas.openxmlformats.org/officeDocument/2006/relationships/image" Target="../media/image259.jpg"/><Relationship Id="rId18" Type="http://schemas.openxmlformats.org/officeDocument/2006/relationships/image" Target="../media/image55.png"/><Relationship Id="rId3" Type="http://schemas.openxmlformats.org/officeDocument/2006/relationships/image" Target="../media/image246.png"/><Relationship Id="rId7" Type="http://schemas.openxmlformats.org/officeDocument/2006/relationships/image" Target="../media/image253.png"/><Relationship Id="rId12" Type="http://schemas.openxmlformats.org/officeDocument/2006/relationships/image" Target="../media/image258.jpg"/><Relationship Id="rId17" Type="http://schemas.openxmlformats.org/officeDocument/2006/relationships/image" Target="../media/image263.jpeg"/><Relationship Id="rId2" Type="http://schemas.openxmlformats.org/officeDocument/2006/relationships/image" Target="../media/image195.jpg"/><Relationship Id="rId16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2.jpeg"/><Relationship Id="rId11" Type="http://schemas.openxmlformats.org/officeDocument/2006/relationships/image" Target="../media/image257.jpg"/><Relationship Id="rId5" Type="http://schemas.openxmlformats.org/officeDocument/2006/relationships/image" Target="../media/image251.jpg"/><Relationship Id="rId15" Type="http://schemas.openxmlformats.org/officeDocument/2006/relationships/image" Target="../media/image261.jpg"/><Relationship Id="rId10" Type="http://schemas.openxmlformats.org/officeDocument/2006/relationships/image" Target="../media/image256.jpg"/><Relationship Id="rId4" Type="http://schemas.openxmlformats.org/officeDocument/2006/relationships/image" Target="../media/image250.jpg"/><Relationship Id="rId9" Type="http://schemas.openxmlformats.org/officeDocument/2006/relationships/image" Target="../media/image255.jpg"/><Relationship Id="rId14" Type="http://schemas.openxmlformats.org/officeDocument/2006/relationships/image" Target="../media/image26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jpg"/><Relationship Id="rId4" Type="http://schemas.openxmlformats.org/officeDocument/2006/relationships/image" Target="../media/image266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13" Type="http://schemas.openxmlformats.org/officeDocument/2006/relationships/image" Target="../media/image40.jpeg"/><Relationship Id="rId18" Type="http://schemas.openxmlformats.org/officeDocument/2006/relationships/image" Target="../media/image45.jpeg"/><Relationship Id="rId3" Type="http://schemas.openxmlformats.org/officeDocument/2006/relationships/image" Target="../media/image30.png"/><Relationship Id="rId21" Type="http://schemas.openxmlformats.org/officeDocument/2006/relationships/image" Target="../media/image48.pn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" Type="http://schemas.openxmlformats.org/officeDocument/2006/relationships/image" Target="../media/image29.jpe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5" Type="http://schemas.openxmlformats.org/officeDocument/2006/relationships/image" Target="../media/image32.jpeg"/><Relationship Id="rId15" Type="http://schemas.openxmlformats.org/officeDocument/2006/relationships/image" Target="../media/image42.jpg"/><Relationship Id="rId23" Type="http://schemas.openxmlformats.org/officeDocument/2006/relationships/image" Target="../media/image50.jpe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1.jpeg"/><Relationship Id="rId9" Type="http://schemas.openxmlformats.org/officeDocument/2006/relationships/image" Target="../media/image36.jpg"/><Relationship Id="rId14" Type="http://schemas.openxmlformats.org/officeDocument/2006/relationships/image" Target="../media/image41.jpg"/><Relationship Id="rId22" Type="http://schemas.openxmlformats.org/officeDocument/2006/relationships/image" Target="../media/image4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jpg"/><Relationship Id="rId13" Type="http://schemas.openxmlformats.org/officeDocument/2006/relationships/image" Target="../media/image278.png"/><Relationship Id="rId3" Type="http://schemas.openxmlformats.org/officeDocument/2006/relationships/image" Target="../media/image270.png"/><Relationship Id="rId7" Type="http://schemas.openxmlformats.org/officeDocument/2006/relationships/image" Target="../media/image274.jpg"/><Relationship Id="rId12" Type="http://schemas.openxmlformats.org/officeDocument/2006/relationships/image" Target="../media/image235.jpg"/><Relationship Id="rId17" Type="http://schemas.openxmlformats.org/officeDocument/2006/relationships/image" Target="../media/image280.jpg"/><Relationship Id="rId2" Type="http://schemas.openxmlformats.org/officeDocument/2006/relationships/image" Target="../media/image269.jpg"/><Relationship Id="rId16" Type="http://schemas.openxmlformats.org/officeDocument/2006/relationships/image" Target="../media/image2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jpg"/><Relationship Id="rId11" Type="http://schemas.openxmlformats.org/officeDocument/2006/relationships/image" Target="../media/image234.jpg"/><Relationship Id="rId5" Type="http://schemas.openxmlformats.org/officeDocument/2006/relationships/image" Target="../media/image272.jpg"/><Relationship Id="rId15" Type="http://schemas.openxmlformats.org/officeDocument/2006/relationships/image" Target="../media/image279.jpeg"/><Relationship Id="rId10" Type="http://schemas.openxmlformats.org/officeDocument/2006/relationships/image" Target="../media/image277.png"/><Relationship Id="rId4" Type="http://schemas.openxmlformats.org/officeDocument/2006/relationships/image" Target="../media/image271.jpg"/><Relationship Id="rId9" Type="http://schemas.openxmlformats.org/officeDocument/2006/relationships/image" Target="../media/image276.jpg"/><Relationship Id="rId14" Type="http://schemas.openxmlformats.org/officeDocument/2006/relationships/image" Target="../media/image236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jpg"/><Relationship Id="rId13" Type="http://schemas.openxmlformats.org/officeDocument/2006/relationships/image" Target="../media/image278.png"/><Relationship Id="rId3" Type="http://schemas.openxmlformats.org/officeDocument/2006/relationships/image" Target="../media/image270.png"/><Relationship Id="rId7" Type="http://schemas.openxmlformats.org/officeDocument/2006/relationships/image" Target="../media/image274.jpg"/><Relationship Id="rId12" Type="http://schemas.openxmlformats.org/officeDocument/2006/relationships/image" Target="../media/image235.jpg"/><Relationship Id="rId2" Type="http://schemas.openxmlformats.org/officeDocument/2006/relationships/image" Target="../media/image269.jpg"/><Relationship Id="rId16" Type="http://schemas.openxmlformats.org/officeDocument/2006/relationships/image" Target="../media/image2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jpg"/><Relationship Id="rId11" Type="http://schemas.openxmlformats.org/officeDocument/2006/relationships/image" Target="../media/image234.jpg"/><Relationship Id="rId5" Type="http://schemas.openxmlformats.org/officeDocument/2006/relationships/image" Target="../media/image272.jpg"/><Relationship Id="rId15" Type="http://schemas.openxmlformats.org/officeDocument/2006/relationships/image" Target="../media/image279.jpeg"/><Relationship Id="rId10" Type="http://schemas.openxmlformats.org/officeDocument/2006/relationships/image" Target="../media/image277.png"/><Relationship Id="rId4" Type="http://schemas.openxmlformats.org/officeDocument/2006/relationships/image" Target="../media/image271.jpg"/><Relationship Id="rId9" Type="http://schemas.openxmlformats.org/officeDocument/2006/relationships/image" Target="../media/image276.jpg"/><Relationship Id="rId14" Type="http://schemas.openxmlformats.org/officeDocument/2006/relationships/image" Target="../media/image236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jpg"/><Relationship Id="rId13" Type="http://schemas.openxmlformats.org/officeDocument/2006/relationships/image" Target="../media/image292.jpg"/><Relationship Id="rId3" Type="http://schemas.openxmlformats.org/officeDocument/2006/relationships/image" Target="../media/image282.jpg"/><Relationship Id="rId7" Type="http://schemas.openxmlformats.org/officeDocument/2006/relationships/image" Target="../media/image286.jpg"/><Relationship Id="rId12" Type="http://schemas.openxmlformats.org/officeDocument/2006/relationships/image" Target="../media/image291.jpg"/><Relationship Id="rId2" Type="http://schemas.openxmlformats.org/officeDocument/2006/relationships/image" Target="../media/image2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jpg"/><Relationship Id="rId11" Type="http://schemas.openxmlformats.org/officeDocument/2006/relationships/image" Target="../media/image290.jpg"/><Relationship Id="rId5" Type="http://schemas.openxmlformats.org/officeDocument/2006/relationships/image" Target="../media/image284.jpg"/><Relationship Id="rId10" Type="http://schemas.openxmlformats.org/officeDocument/2006/relationships/image" Target="../media/image289.jpg"/><Relationship Id="rId4" Type="http://schemas.openxmlformats.org/officeDocument/2006/relationships/image" Target="../media/image283.jpg"/><Relationship Id="rId9" Type="http://schemas.openxmlformats.org/officeDocument/2006/relationships/image" Target="../media/image288.jpg"/><Relationship Id="rId14" Type="http://schemas.openxmlformats.org/officeDocument/2006/relationships/image" Target="../media/image293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jpg"/><Relationship Id="rId13" Type="http://schemas.openxmlformats.org/officeDocument/2006/relationships/image" Target="../media/image278.png"/><Relationship Id="rId18" Type="http://schemas.openxmlformats.org/officeDocument/2006/relationships/image" Target="../media/image295.jpg"/><Relationship Id="rId3" Type="http://schemas.openxmlformats.org/officeDocument/2006/relationships/image" Target="../media/image270.png"/><Relationship Id="rId21" Type="http://schemas.openxmlformats.org/officeDocument/2006/relationships/image" Target="../media/image291.jpg"/><Relationship Id="rId7" Type="http://schemas.openxmlformats.org/officeDocument/2006/relationships/image" Target="../media/image274.jpg"/><Relationship Id="rId12" Type="http://schemas.openxmlformats.org/officeDocument/2006/relationships/image" Target="../media/image235.jpg"/><Relationship Id="rId17" Type="http://schemas.openxmlformats.org/officeDocument/2006/relationships/image" Target="../media/image294.jpg"/><Relationship Id="rId2" Type="http://schemas.openxmlformats.org/officeDocument/2006/relationships/image" Target="../media/image269.jpg"/><Relationship Id="rId16" Type="http://schemas.openxmlformats.org/officeDocument/2006/relationships/image" Target="../media/image261.jpg"/><Relationship Id="rId20" Type="http://schemas.openxmlformats.org/officeDocument/2006/relationships/image" Target="../media/image2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jpg"/><Relationship Id="rId11" Type="http://schemas.openxmlformats.org/officeDocument/2006/relationships/image" Target="../media/image234.jpg"/><Relationship Id="rId5" Type="http://schemas.openxmlformats.org/officeDocument/2006/relationships/image" Target="../media/image272.jpg"/><Relationship Id="rId15" Type="http://schemas.openxmlformats.org/officeDocument/2006/relationships/image" Target="../media/image279.jpeg"/><Relationship Id="rId10" Type="http://schemas.openxmlformats.org/officeDocument/2006/relationships/image" Target="../media/image277.png"/><Relationship Id="rId19" Type="http://schemas.openxmlformats.org/officeDocument/2006/relationships/image" Target="../media/image296.jpg"/><Relationship Id="rId4" Type="http://schemas.openxmlformats.org/officeDocument/2006/relationships/image" Target="../media/image271.jpg"/><Relationship Id="rId9" Type="http://schemas.openxmlformats.org/officeDocument/2006/relationships/image" Target="../media/image276.jpg"/><Relationship Id="rId14" Type="http://schemas.openxmlformats.org/officeDocument/2006/relationships/image" Target="../media/image236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82.jpg"/><Relationship Id="rId7" Type="http://schemas.openxmlformats.org/officeDocument/2006/relationships/image" Target="../media/image291.jpg"/><Relationship Id="rId2" Type="http://schemas.openxmlformats.org/officeDocument/2006/relationships/image" Target="../media/image2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jpg"/><Relationship Id="rId5" Type="http://schemas.openxmlformats.org/officeDocument/2006/relationships/image" Target="../media/image285.jpg"/><Relationship Id="rId4" Type="http://schemas.openxmlformats.org/officeDocument/2006/relationships/image" Target="../media/image284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jpg"/><Relationship Id="rId13" Type="http://schemas.openxmlformats.org/officeDocument/2006/relationships/image" Target="../media/image303.jpg"/><Relationship Id="rId3" Type="http://schemas.openxmlformats.org/officeDocument/2006/relationships/image" Target="../media/image269.jpg"/><Relationship Id="rId7" Type="http://schemas.openxmlformats.org/officeDocument/2006/relationships/image" Target="../media/image278.png"/><Relationship Id="rId12" Type="http://schemas.openxmlformats.org/officeDocument/2006/relationships/image" Target="../media/image302.jpg"/><Relationship Id="rId2" Type="http://schemas.openxmlformats.org/officeDocument/2006/relationships/image" Target="../media/image298.jpg"/><Relationship Id="rId16" Type="http://schemas.openxmlformats.org/officeDocument/2006/relationships/image" Target="../media/image2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jpg"/><Relationship Id="rId11" Type="http://schemas.openxmlformats.org/officeDocument/2006/relationships/image" Target="../media/image301.jpeg"/><Relationship Id="rId5" Type="http://schemas.openxmlformats.org/officeDocument/2006/relationships/image" Target="../media/image234.jpg"/><Relationship Id="rId15" Type="http://schemas.openxmlformats.org/officeDocument/2006/relationships/image" Target="../media/image290.jpg"/><Relationship Id="rId10" Type="http://schemas.openxmlformats.org/officeDocument/2006/relationships/image" Target="../media/image55.png"/><Relationship Id="rId4" Type="http://schemas.openxmlformats.org/officeDocument/2006/relationships/image" Target="../media/image270.png"/><Relationship Id="rId9" Type="http://schemas.openxmlformats.org/officeDocument/2006/relationships/image" Target="../media/image300.jpg"/><Relationship Id="rId14" Type="http://schemas.openxmlformats.org/officeDocument/2006/relationships/image" Target="../media/image304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jpg"/><Relationship Id="rId3" Type="http://schemas.openxmlformats.org/officeDocument/2006/relationships/image" Target="../media/image270.png"/><Relationship Id="rId7" Type="http://schemas.openxmlformats.org/officeDocument/2006/relationships/image" Target="../media/image302.jpg"/><Relationship Id="rId2" Type="http://schemas.openxmlformats.org/officeDocument/2006/relationships/image" Target="../media/image2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35.jpg"/><Relationship Id="rId10" Type="http://schemas.openxmlformats.org/officeDocument/2006/relationships/image" Target="../media/image290.jpg"/><Relationship Id="rId4" Type="http://schemas.openxmlformats.org/officeDocument/2006/relationships/image" Target="../media/image234.jpg"/><Relationship Id="rId9" Type="http://schemas.openxmlformats.org/officeDocument/2006/relationships/image" Target="../media/image304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jpg"/><Relationship Id="rId13" Type="http://schemas.openxmlformats.org/officeDocument/2006/relationships/image" Target="../media/image55.png"/><Relationship Id="rId18" Type="http://schemas.openxmlformats.org/officeDocument/2006/relationships/image" Target="../media/image320.jpg"/><Relationship Id="rId3" Type="http://schemas.openxmlformats.org/officeDocument/2006/relationships/image" Target="../media/image306.jpg"/><Relationship Id="rId7" Type="http://schemas.openxmlformats.org/officeDocument/2006/relationships/image" Target="../media/image310.jpg"/><Relationship Id="rId12" Type="http://schemas.openxmlformats.org/officeDocument/2006/relationships/image" Target="../media/image315.jpg"/><Relationship Id="rId17" Type="http://schemas.openxmlformats.org/officeDocument/2006/relationships/image" Target="../media/image319.jpg"/><Relationship Id="rId2" Type="http://schemas.openxmlformats.org/officeDocument/2006/relationships/image" Target="../media/image305.jpg"/><Relationship Id="rId16" Type="http://schemas.openxmlformats.org/officeDocument/2006/relationships/image" Target="../media/image318.jpeg"/><Relationship Id="rId20" Type="http://schemas.openxmlformats.org/officeDocument/2006/relationships/image" Target="../media/image3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jpg"/><Relationship Id="rId11" Type="http://schemas.openxmlformats.org/officeDocument/2006/relationships/image" Target="../media/image314.jpeg"/><Relationship Id="rId5" Type="http://schemas.openxmlformats.org/officeDocument/2006/relationships/image" Target="../media/image308.jpg"/><Relationship Id="rId15" Type="http://schemas.openxmlformats.org/officeDocument/2006/relationships/image" Target="../media/image317.jpeg"/><Relationship Id="rId10" Type="http://schemas.openxmlformats.org/officeDocument/2006/relationships/image" Target="../media/image313.jpeg"/><Relationship Id="rId19" Type="http://schemas.openxmlformats.org/officeDocument/2006/relationships/image" Target="../media/image321.jpg"/><Relationship Id="rId4" Type="http://schemas.openxmlformats.org/officeDocument/2006/relationships/image" Target="../media/image307.jpg"/><Relationship Id="rId9" Type="http://schemas.openxmlformats.org/officeDocument/2006/relationships/image" Target="../media/image312.jpeg"/><Relationship Id="rId14" Type="http://schemas.openxmlformats.org/officeDocument/2006/relationships/image" Target="../media/image316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324.jpg"/><Relationship Id="rId7" Type="http://schemas.openxmlformats.org/officeDocument/2006/relationships/image" Target="../media/image328.jp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7.jpg"/><Relationship Id="rId5" Type="http://schemas.openxmlformats.org/officeDocument/2006/relationships/image" Target="../media/image326.jpg"/><Relationship Id="rId4" Type="http://schemas.openxmlformats.org/officeDocument/2006/relationships/image" Target="../media/image325.jpg"/><Relationship Id="rId9" Type="http://schemas.openxmlformats.org/officeDocument/2006/relationships/image" Target="../media/image29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jpeg"/><Relationship Id="rId3" Type="http://schemas.openxmlformats.org/officeDocument/2006/relationships/image" Target="../media/image330.jpg"/><Relationship Id="rId7" Type="http://schemas.openxmlformats.org/officeDocument/2006/relationships/image" Target="../media/image35.jpg"/><Relationship Id="rId2" Type="http://schemas.openxmlformats.org/officeDocument/2006/relationships/image" Target="../media/image3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3.jpg"/><Relationship Id="rId5" Type="http://schemas.openxmlformats.org/officeDocument/2006/relationships/image" Target="../media/image332.png"/><Relationship Id="rId4" Type="http://schemas.openxmlformats.org/officeDocument/2006/relationships/image" Target="../media/image331.jpg"/><Relationship Id="rId9" Type="http://schemas.openxmlformats.org/officeDocument/2006/relationships/image" Target="../media/image29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2.jpeg"/><Relationship Id="rId7" Type="http://schemas.openxmlformats.org/officeDocument/2006/relationships/image" Target="../media/image56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10" Type="http://schemas.openxmlformats.org/officeDocument/2006/relationships/image" Target="../media/image59.jpeg"/><Relationship Id="rId4" Type="http://schemas.openxmlformats.org/officeDocument/2006/relationships/image" Target="../media/image53.jpg"/><Relationship Id="rId9" Type="http://schemas.openxmlformats.org/officeDocument/2006/relationships/image" Target="../media/image5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jp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jp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jpg"/><Relationship Id="rId5" Type="http://schemas.openxmlformats.org/officeDocument/2006/relationships/image" Target="../media/image285.jpg"/><Relationship Id="rId4" Type="http://schemas.openxmlformats.org/officeDocument/2006/relationships/image" Target="../media/image337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jpg"/><Relationship Id="rId3" Type="http://schemas.openxmlformats.org/officeDocument/2006/relationships/image" Target="../media/image340.jpg"/><Relationship Id="rId7" Type="http://schemas.openxmlformats.org/officeDocument/2006/relationships/image" Target="../media/image343.jpg"/><Relationship Id="rId2" Type="http://schemas.openxmlformats.org/officeDocument/2006/relationships/image" Target="../media/image3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jpg"/><Relationship Id="rId11" Type="http://schemas.openxmlformats.org/officeDocument/2006/relationships/image" Target="../media/image347.jpg"/><Relationship Id="rId5" Type="http://schemas.openxmlformats.org/officeDocument/2006/relationships/image" Target="../media/image297.png"/><Relationship Id="rId10" Type="http://schemas.openxmlformats.org/officeDocument/2006/relationships/image" Target="../media/image346.jpg"/><Relationship Id="rId4" Type="http://schemas.openxmlformats.org/officeDocument/2006/relationships/image" Target="../media/image341.jpeg"/><Relationship Id="rId9" Type="http://schemas.openxmlformats.org/officeDocument/2006/relationships/image" Target="../media/image345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jpg"/><Relationship Id="rId3" Type="http://schemas.openxmlformats.org/officeDocument/2006/relationships/image" Target="../media/image341.jpeg"/><Relationship Id="rId7" Type="http://schemas.openxmlformats.org/officeDocument/2006/relationships/image" Target="../media/image348.png"/><Relationship Id="rId2" Type="http://schemas.openxmlformats.org/officeDocument/2006/relationships/image" Target="../media/image3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5.jpg"/><Relationship Id="rId11" Type="http://schemas.openxmlformats.org/officeDocument/2006/relationships/image" Target="../media/image352.jpg"/><Relationship Id="rId5" Type="http://schemas.openxmlformats.org/officeDocument/2006/relationships/image" Target="../media/image344.jpg"/><Relationship Id="rId10" Type="http://schemas.openxmlformats.org/officeDocument/2006/relationships/image" Target="../media/image351.jpg"/><Relationship Id="rId4" Type="http://schemas.openxmlformats.org/officeDocument/2006/relationships/image" Target="../media/image297.png"/><Relationship Id="rId9" Type="http://schemas.openxmlformats.org/officeDocument/2006/relationships/image" Target="../media/image350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9.jpg"/><Relationship Id="rId13" Type="http://schemas.openxmlformats.org/officeDocument/2006/relationships/image" Target="../media/image363.jpeg"/><Relationship Id="rId3" Type="http://schemas.openxmlformats.org/officeDocument/2006/relationships/image" Target="../media/image354.jpg"/><Relationship Id="rId7" Type="http://schemas.openxmlformats.org/officeDocument/2006/relationships/image" Target="../media/image358.jpg"/><Relationship Id="rId12" Type="http://schemas.openxmlformats.org/officeDocument/2006/relationships/image" Target="../media/image278.png"/><Relationship Id="rId2" Type="http://schemas.openxmlformats.org/officeDocument/2006/relationships/image" Target="../media/image3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7.jpg"/><Relationship Id="rId11" Type="http://schemas.openxmlformats.org/officeDocument/2006/relationships/image" Target="../media/image362.jpeg"/><Relationship Id="rId5" Type="http://schemas.openxmlformats.org/officeDocument/2006/relationships/image" Target="../media/image356.jpg"/><Relationship Id="rId15" Type="http://schemas.openxmlformats.org/officeDocument/2006/relationships/image" Target="../media/image285.jpg"/><Relationship Id="rId10" Type="http://schemas.openxmlformats.org/officeDocument/2006/relationships/image" Target="../media/image361.jpg"/><Relationship Id="rId4" Type="http://schemas.openxmlformats.org/officeDocument/2006/relationships/image" Target="../media/image355.jpg"/><Relationship Id="rId9" Type="http://schemas.openxmlformats.org/officeDocument/2006/relationships/image" Target="../media/image360.jpg"/><Relationship Id="rId14" Type="http://schemas.openxmlformats.org/officeDocument/2006/relationships/image" Target="../media/image36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7" Type="http://schemas.openxmlformats.org/officeDocument/2006/relationships/image" Target="../media/image62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g"/><Relationship Id="rId5" Type="http://schemas.openxmlformats.org/officeDocument/2006/relationships/image" Target="../media/image60.png"/><Relationship Id="rId4" Type="http://schemas.openxmlformats.org/officeDocument/2006/relationships/image" Target="../media/image5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7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66.png"/><Relationship Id="rId4" Type="http://schemas.openxmlformats.org/officeDocument/2006/relationships/image" Target="../media/image6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13" Type="http://schemas.openxmlformats.org/officeDocument/2006/relationships/image" Target="../media/image78.png"/><Relationship Id="rId18" Type="http://schemas.openxmlformats.org/officeDocument/2006/relationships/image" Target="../media/image82.png"/><Relationship Id="rId3" Type="http://schemas.openxmlformats.org/officeDocument/2006/relationships/image" Target="../media/image69.jpeg"/><Relationship Id="rId21" Type="http://schemas.openxmlformats.org/officeDocument/2006/relationships/image" Target="../media/image85.jpg"/><Relationship Id="rId7" Type="http://schemas.openxmlformats.org/officeDocument/2006/relationships/image" Target="../media/image64.jpg"/><Relationship Id="rId12" Type="http://schemas.openxmlformats.org/officeDocument/2006/relationships/image" Target="../media/image77.jpg"/><Relationship Id="rId17" Type="http://schemas.openxmlformats.org/officeDocument/2006/relationships/image" Target="../media/image81.jpeg"/><Relationship Id="rId2" Type="http://schemas.openxmlformats.org/officeDocument/2006/relationships/image" Target="../media/image68.png"/><Relationship Id="rId16" Type="http://schemas.openxmlformats.org/officeDocument/2006/relationships/image" Target="../media/image55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eg"/><Relationship Id="rId11" Type="http://schemas.openxmlformats.org/officeDocument/2006/relationships/image" Target="../media/image76.jpg"/><Relationship Id="rId24" Type="http://schemas.openxmlformats.org/officeDocument/2006/relationships/image" Target="../media/image88.jpg"/><Relationship Id="rId5" Type="http://schemas.openxmlformats.org/officeDocument/2006/relationships/image" Target="../media/image71.jpg"/><Relationship Id="rId15" Type="http://schemas.openxmlformats.org/officeDocument/2006/relationships/image" Target="../media/image80.jpg"/><Relationship Id="rId23" Type="http://schemas.openxmlformats.org/officeDocument/2006/relationships/image" Target="../media/image87.jpeg"/><Relationship Id="rId10" Type="http://schemas.openxmlformats.org/officeDocument/2006/relationships/image" Target="../media/image75.jpg"/><Relationship Id="rId19" Type="http://schemas.openxmlformats.org/officeDocument/2006/relationships/image" Target="../media/image83.jpeg"/><Relationship Id="rId4" Type="http://schemas.openxmlformats.org/officeDocument/2006/relationships/image" Target="../media/image70.jpg"/><Relationship Id="rId9" Type="http://schemas.openxmlformats.org/officeDocument/2006/relationships/image" Target="../media/image74.png"/><Relationship Id="rId14" Type="http://schemas.openxmlformats.org/officeDocument/2006/relationships/image" Target="../media/image79.jpg"/><Relationship Id="rId22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jpeg"/><Relationship Id="rId7" Type="http://schemas.openxmlformats.org/officeDocument/2006/relationships/image" Target="../media/image90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g"/><Relationship Id="rId5" Type="http://schemas.openxmlformats.org/officeDocument/2006/relationships/image" Target="../media/image15.jpg"/><Relationship Id="rId4" Type="http://schemas.openxmlformats.org/officeDocument/2006/relationships/image" Target="../media/image8.jpg"/><Relationship Id="rId9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484" y="2313154"/>
            <a:ext cx="1170969" cy="218464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3554858" y="2732926"/>
            <a:ext cx="2229493" cy="1006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79" y="2054831"/>
            <a:ext cx="2363055" cy="236305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6349429" y="2313154"/>
            <a:ext cx="1623317" cy="2638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90132" y="1857673"/>
            <a:ext cx="1395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KOCHMANN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798862" y="1382998"/>
            <a:ext cx="1393138" cy="5256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-42613" y="1052838"/>
            <a:ext cx="3052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EVIDENCE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606227" y="4694474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Murder: Ghost</a:t>
            </a:r>
          </a:p>
          <a:p>
            <a:r>
              <a:rPr lang="en-US" dirty="0"/>
              <a:t>	</a:t>
            </a:r>
            <a:r>
              <a:rPr lang="en-US" dirty="0" err="1"/>
              <a:t>Brushini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230890" y="4497798"/>
            <a:ext cx="960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Murder: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484" y="5629852"/>
            <a:ext cx="705839" cy="889357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3516708" y="5917915"/>
            <a:ext cx="2154627" cy="431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018639" y="5633540"/>
            <a:ext cx="724512" cy="88566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 flipV="1">
            <a:off x="4846323" y="5537771"/>
            <a:ext cx="1384567" cy="1099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54858" y="4376800"/>
            <a:ext cx="1847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Dieter Zetsche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226" y="4066571"/>
            <a:ext cx="4379774" cy="245009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819113" y="1341326"/>
            <a:ext cx="18474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Virginia Rometty</a:t>
            </a:r>
          </a:p>
          <a:p>
            <a:r>
              <a:rPr lang="en-US" dirty="0"/>
              <a:t>Dr. Dieter Zetsche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71009" y="3628705"/>
            <a:ext cx="20826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2017 </a:t>
            </a:r>
            <a:r>
              <a:rPr lang="en-US" sz="800" dirty="0" err="1"/>
              <a:t>Homcide:ur_ur_opi</a:t>
            </a:r>
            <a:endParaRPr lang="en-US" sz="800" dirty="0"/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tim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cook,dr</a:t>
            </a:r>
            <a:r>
              <a:rPr lang="en-US" sz="800" strike="sngStrike" dirty="0"/>
              <a:t> dieter </a:t>
            </a:r>
            <a:r>
              <a:rPr lang="en-US" sz="800" strike="sngStrike" dirty="0" err="1"/>
              <a:t>zetche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virigin</a:t>
            </a:r>
            <a:r>
              <a:rPr lang="en-US" sz="800" strike="sngStrike" dirty="0"/>
              <a:t> monitoring)</a:t>
            </a:r>
          </a:p>
          <a:p>
            <a:r>
              <a:rPr lang="en-US" sz="800" dirty="0"/>
              <a:t>Pattern: </a:t>
            </a:r>
            <a:r>
              <a:rPr lang="en-US" sz="800" dirty="0" err="1"/>
              <a:t>Assited</a:t>
            </a:r>
            <a:r>
              <a:rPr lang="en-US" sz="800" dirty="0"/>
              <a:t> </a:t>
            </a:r>
            <a:r>
              <a:rPr lang="en-US" sz="800" dirty="0" err="1"/>
              <a:t>Suicde</a:t>
            </a:r>
            <a:endParaRPr lang="en-US" sz="800" dirty="0"/>
          </a:p>
          <a:p>
            <a:r>
              <a:rPr lang="en-US" sz="800" dirty="0"/>
              <a:t>1996 </a:t>
            </a:r>
            <a:r>
              <a:rPr lang="en-US" sz="800" dirty="0" err="1"/>
              <a:t>Homcide:Jeuse</a:t>
            </a:r>
            <a:r>
              <a:rPr lang="en-US" sz="800" dirty="0"/>
              <a:t>(</a:t>
            </a:r>
            <a:r>
              <a:rPr lang="en-US" sz="800" dirty="0" err="1"/>
              <a:t>lutz,sucide</a:t>
            </a:r>
            <a:r>
              <a:rPr lang="en-US" sz="800" dirty="0"/>
              <a:t>)</a:t>
            </a:r>
          </a:p>
          <a:p>
            <a:r>
              <a:rPr lang="en-US" sz="800" dirty="0"/>
              <a:t>2013 </a:t>
            </a:r>
            <a:r>
              <a:rPr lang="en-US" sz="800" dirty="0" err="1"/>
              <a:t>Homicdie:peter</a:t>
            </a:r>
            <a:r>
              <a:rPr lang="en-US" sz="800" dirty="0"/>
              <a:t>(</a:t>
            </a:r>
            <a:r>
              <a:rPr lang="en-US" sz="800" dirty="0" err="1"/>
              <a:t>peti,</a:t>
            </a:r>
            <a:r>
              <a:rPr lang="en-US" sz="800" strike="sngStrike" dirty="0" err="1"/>
              <a:t>drunk</a:t>
            </a:r>
            <a:r>
              <a:rPr lang="en-US" sz="800" strike="sngStrike" dirty="0"/>
              <a:t> walking</a:t>
            </a:r>
            <a:r>
              <a:rPr lang="en-US" sz="800" dirty="0"/>
              <a:t>)</a:t>
            </a:r>
          </a:p>
          <a:p>
            <a:r>
              <a:rPr lang="en-US" sz="800" dirty="0"/>
              <a:t>2000 </a:t>
            </a:r>
            <a:r>
              <a:rPr lang="en-US" sz="800" dirty="0" err="1"/>
              <a:t>Homicide:Mayor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johs,boden</a:t>
            </a:r>
            <a:r>
              <a:rPr lang="en-US" sz="800" strike="sngStrike" dirty="0"/>
              <a:t>)</a:t>
            </a:r>
          </a:p>
          <a:p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93" y="4483248"/>
            <a:ext cx="434830" cy="32570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49" y="4483248"/>
            <a:ext cx="440458" cy="32570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363" y="4459214"/>
            <a:ext cx="466917" cy="349737"/>
          </a:xfrm>
          <a:prstGeom prst="rect">
            <a:avLst/>
          </a:prstGeom>
        </p:spPr>
      </p:pic>
      <p:cxnSp>
        <p:nvCxnSpPr>
          <p:cNvPr id="33" name="Straight Connector 32"/>
          <p:cNvCxnSpPr>
            <a:stCxn id="30" idx="1"/>
          </p:cNvCxnSpPr>
          <p:nvPr/>
        </p:nvCxnSpPr>
        <p:spPr>
          <a:xfrm flipV="1">
            <a:off x="510393" y="4497798"/>
            <a:ext cx="1743237" cy="1483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4705" y="1951533"/>
            <a:ext cx="504106" cy="2674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931" y="6573260"/>
            <a:ext cx="34980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0.01 Pattern: 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God takes person 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nof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old age, 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sucicdei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x/y walking/driving accent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3878" y="2128488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16798" y="2113308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♥♥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4049650" y="2443879"/>
            <a:ext cx="1175516" cy="1932921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6392524" y="2382988"/>
            <a:ext cx="1580222" cy="1721976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2900855" y="2175684"/>
            <a:ext cx="5071891" cy="22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900854" y="1876073"/>
            <a:ext cx="5071891" cy="22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741110" y="1570115"/>
            <a:ext cx="23743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Gorbachev(</a:t>
            </a:r>
            <a:r>
              <a:rPr lang="en-US" sz="800" dirty="0" err="1"/>
              <a:t>Michalea</a:t>
            </a:r>
            <a:r>
              <a:rPr lang="en-US" sz="800" dirty="0"/>
              <a:t>, Nov 2015)</a:t>
            </a:r>
          </a:p>
          <a:p>
            <a:r>
              <a:rPr lang="en-US" sz="800" strike="sngStrike" dirty="0"/>
              <a:t>Places boxes (</a:t>
            </a:r>
            <a:r>
              <a:rPr lang="en-US" sz="800" strike="sngStrike" dirty="0" err="1"/>
              <a:t>devlivery</a:t>
            </a:r>
            <a:r>
              <a:rPr lang="en-US" sz="800" strike="sngStrike" dirty="0"/>
              <a:t> ITIL(Worth, </a:t>
            </a:r>
            <a:r>
              <a:rPr lang="en-US" sz="800" strike="sngStrike" dirty="0" err="1"/>
              <a:t>Virgina</a:t>
            </a:r>
            <a:r>
              <a:rPr lang="en-US" sz="800" strike="sngStrike" dirty="0"/>
              <a:t> ) on table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7405" y="1724003"/>
            <a:ext cx="1124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Exhibit A: </a:t>
            </a:r>
          </a:p>
        </p:txBody>
      </p:sp>
      <p:cxnSp>
        <p:nvCxnSpPr>
          <p:cNvPr id="44" name="Straight Connector 43"/>
          <p:cNvCxnSpPr>
            <a:stCxn id="41" idx="1"/>
          </p:cNvCxnSpPr>
          <p:nvPr/>
        </p:nvCxnSpPr>
        <p:spPr>
          <a:xfrm flipV="1">
            <a:off x="5741110" y="1664491"/>
            <a:ext cx="970072" cy="74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40743" y="4867130"/>
            <a:ext cx="20601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2005 Homicide Ghost; </a:t>
            </a:r>
            <a:r>
              <a:rPr lang="en-US" sz="800" dirty="0" err="1"/>
              <a:t>Brushini</a:t>
            </a:r>
            <a:r>
              <a:rPr lang="en-US" sz="800" dirty="0"/>
              <a:t> </a:t>
            </a:r>
            <a:r>
              <a:rPr lang="en-US" sz="800" strike="sngStrike" dirty="0" err="1"/>
              <a:t>ibm</a:t>
            </a:r>
            <a:r>
              <a:rPr lang="en-US" sz="800" dirty="0" err="1"/>
              <a:t>.VIRGINIA</a:t>
            </a:r>
            <a:endParaRPr lang="en-US" sz="800" dirty="0"/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1043149" y="4867130"/>
            <a:ext cx="507214" cy="85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510393" y="4974852"/>
            <a:ext cx="1273428" cy="42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043149" y="5017639"/>
            <a:ext cx="2929761" cy="752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4046684" y="5537481"/>
            <a:ext cx="1853087" cy="1129792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10798862" y="1441477"/>
            <a:ext cx="1446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Quartz Circle 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1255724" y="1306055"/>
            <a:ext cx="10358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ATOMICCLOCK</a:t>
            </a:r>
          </a:p>
        </p:txBody>
      </p:sp>
      <p:sp>
        <p:nvSpPr>
          <p:cNvPr id="2" name="Rectangle 1"/>
          <p:cNvSpPr/>
          <p:nvPr/>
        </p:nvSpPr>
        <p:spPr>
          <a:xfrm>
            <a:off x="176348" y="4326599"/>
            <a:ext cx="14750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2010 HOCMI:ITALIE:20(suicide)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45058" y="3466854"/>
            <a:ext cx="2288292" cy="1721976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04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35" y="1714151"/>
            <a:ext cx="1103234" cy="1377670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3087279" y="2550473"/>
            <a:ext cx="4854193" cy="7902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>
            <a:stCxn id="41" idx="1"/>
            <a:endCxn id="41" idx="3"/>
          </p:cNvCxnSpPr>
          <p:nvPr/>
        </p:nvCxnSpPr>
        <p:spPr>
          <a:xfrm>
            <a:off x="3087279" y="2945585"/>
            <a:ext cx="4854193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175194" y="1848095"/>
            <a:ext cx="678359" cy="40410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087278" y="2257745"/>
            <a:ext cx="4854193" cy="28728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16200000">
            <a:off x="8675567" y="2315836"/>
            <a:ext cx="2132372" cy="7902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>
            <a:stCxn id="45" idx="3"/>
            <a:endCxn id="45" idx="1"/>
          </p:cNvCxnSpPr>
          <p:nvPr/>
        </p:nvCxnSpPr>
        <p:spPr>
          <a:xfrm>
            <a:off x="9741753" y="1644762"/>
            <a:ext cx="1" cy="2132372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 rot="16200000">
            <a:off x="9995241" y="2538517"/>
            <a:ext cx="678359" cy="40410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16200000">
            <a:off x="8136807" y="2567304"/>
            <a:ext cx="2132373" cy="28728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3008231" y="5359014"/>
            <a:ext cx="7915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87694" y="1459028"/>
            <a:ext cx="25789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Swing Low, Sweet Chariot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544" y="1848095"/>
            <a:ext cx="471409" cy="69396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599985" y="1184564"/>
            <a:ext cx="1393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KING.CASTLE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664645" y="1182501"/>
            <a:ext cx="2845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CONSTUOTIN COURT.!LARRY</a:t>
            </a:r>
          </a:p>
          <a:p>
            <a:r>
              <a:rPr lang="en-US" dirty="0"/>
              <a:t>	“</a:t>
            </a:r>
            <a:r>
              <a:rPr lang="en-US" strike="sngStrike" dirty="0"/>
              <a:t>Jason</a:t>
            </a:r>
            <a:r>
              <a:rPr lang="en-US" dirty="0"/>
              <a:t>”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87709" y="1636964"/>
            <a:ext cx="1241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What are we doing here?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5175194" y="1578334"/>
            <a:ext cx="1711028" cy="1266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509911" y="3522716"/>
            <a:ext cx="434622" cy="276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4582918" y="3822181"/>
            <a:ext cx="434622" cy="276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301067" y="1553896"/>
            <a:ext cx="2381955" cy="274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366953" y="5434292"/>
            <a:ext cx="1945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0.1 </a:t>
            </a:r>
            <a:r>
              <a:rPr lang="en-US" strike="sngStrike" dirty="0" err="1"/>
              <a:t>militon</a:t>
            </a:r>
            <a:r>
              <a:rPr lang="en-US" strike="sngStrike" dirty="0"/>
              <a:t> </a:t>
            </a:r>
            <a:r>
              <a:rPr lang="en-US" strike="sngStrike" dirty="0" err="1"/>
              <a:t>bradely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3450340" y="4057864"/>
            <a:ext cx="26997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LEVEL: CPVA </a:t>
            </a:r>
            <a:r>
              <a:rPr lang="en-US" sz="800" strike="sngStrike" dirty="0"/>
              <a:t>paid automation </a:t>
            </a:r>
            <a:r>
              <a:rPr lang="en-US" sz="800" strike="sngStrike" dirty="0" err="1"/>
              <a:t>scrting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scenios</a:t>
            </a:r>
            <a:r>
              <a:rPr lang="en-US" sz="800" strike="sngStrike" dirty="0"/>
              <a:t> </a:t>
            </a:r>
            <a:r>
              <a:rPr lang="en-US" sz="800" dirty="0"/>
              <a:t> INT.MOPOLOY</a:t>
            </a:r>
          </a:p>
        </p:txBody>
      </p:sp>
      <p:sp>
        <p:nvSpPr>
          <p:cNvPr id="79" name="Oval 78"/>
          <p:cNvSpPr/>
          <p:nvPr/>
        </p:nvSpPr>
        <p:spPr>
          <a:xfrm>
            <a:off x="5296906" y="3508650"/>
            <a:ext cx="434622" cy="276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5328356" y="3770997"/>
            <a:ext cx="434622" cy="276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296906" y="4628444"/>
            <a:ext cx="434622" cy="406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1" name="Oval 80"/>
          <p:cNvSpPr/>
          <p:nvPr/>
        </p:nvSpPr>
        <p:spPr>
          <a:xfrm>
            <a:off x="5418931" y="4970492"/>
            <a:ext cx="434622" cy="406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13079" y="5920934"/>
            <a:ext cx="330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INT.IPX.VIRIGNA.</a:t>
            </a:r>
            <a:r>
              <a:rPr lang="en-US" sz="800" strike="sngStrike" dirty="0"/>
              <a:t>jp </a:t>
            </a:r>
            <a:r>
              <a:rPr lang="en-US" sz="800" strike="sngStrike" dirty="0" err="1"/>
              <a:t>morgan.moodies.financial.randstat</a:t>
            </a:r>
            <a:endParaRPr lang="en-US" sz="800" strike="sngStrike" dirty="0"/>
          </a:p>
        </p:txBody>
      </p:sp>
      <p:sp>
        <p:nvSpPr>
          <p:cNvPr id="50" name="Oval 49"/>
          <p:cNvSpPr/>
          <p:nvPr/>
        </p:nvSpPr>
        <p:spPr>
          <a:xfrm>
            <a:off x="714279" y="6312843"/>
            <a:ext cx="434364" cy="27751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98945" y="6363643"/>
            <a:ext cx="281964" cy="14768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65191" y="5653191"/>
            <a:ext cx="632714" cy="1165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anal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68070" y="523092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Ringbuffer</a:t>
            </a:r>
            <a:endParaRPr lang="en-US" dirty="0"/>
          </a:p>
        </p:txBody>
      </p:sp>
      <p:cxnSp>
        <p:nvCxnSpPr>
          <p:cNvPr id="85" name="Straight Connector 84"/>
          <p:cNvCxnSpPr>
            <a:endCxn id="84" idx="3"/>
          </p:cNvCxnSpPr>
          <p:nvPr/>
        </p:nvCxnSpPr>
        <p:spPr>
          <a:xfrm flipV="1">
            <a:off x="1050093" y="5415588"/>
            <a:ext cx="583681" cy="417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189729" y="5087909"/>
            <a:ext cx="1415954" cy="28656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Ring </a:t>
            </a:r>
            <a:r>
              <a:rPr lang="en-US" dirty="0" err="1"/>
              <a:t>Strasse</a:t>
            </a:r>
            <a:endParaRPr lang="en-US" dirty="0"/>
          </a:p>
        </p:txBody>
      </p:sp>
      <p:sp>
        <p:nvSpPr>
          <p:cNvPr id="87" name="Oval 86"/>
          <p:cNvSpPr/>
          <p:nvPr/>
        </p:nvSpPr>
        <p:spPr>
          <a:xfrm>
            <a:off x="1694992" y="5130590"/>
            <a:ext cx="409887" cy="29420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759852" y="5417278"/>
            <a:ext cx="409887" cy="2942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1720288" y="5151534"/>
            <a:ext cx="363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flea2</a:t>
            </a:r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54105" y="4975020"/>
            <a:ext cx="2269066" cy="950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336327" y="5381389"/>
            <a:ext cx="1126353" cy="218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69309" y="4908033"/>
            <a:ext cx="2488285" cy="1052517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10131" y="4515125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“FINANCE”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39927" y="4464629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Dtcc.net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78640" y="4109330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JYLL: MYL(</a:t>
            </a:r>
            <a:r>
              <a:rPr lang="en-US" sz="800" strike="sngStrike" dirty="0"/>
              <a:t>ash</a:t>
            </a:r>
            <a:r>
              <a:rPr lang="en-US" dirty="0"/>
              <a:t>)</a:t>
            </a:r>
          </a:p>
        </p:txBody>
      </p:sp>
      <p:sp>
        <p:nvSpPr>
          <p:cNvPr id="54" name="Rectangle 53"/>
          <p:cNvSpPr/>
          <p:nvPr/>
        </p:nvSpPr>
        <p:spPr>
          <a:xfrm>
            <a:off x="963746" y="4024961"/>
            <a:ext cx="109677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ashtray with ash 1982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07563" y="3893394"/>
            <a:ext cx="19479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WAR.JOHNSON.JFK.MLK;HOMICE:HANNES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939927" y="4108838"/>
            <a:ext cx="819925" cy="56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-46963" y="117565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-36257" y="1381267"/>
            <a:ext cx="557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MAINSTREET &amp; MARKET IPX SF(MAINSTREET&amp; MARKET)</a:t>
            </a:r>
          </a:p>
        </p:txBody>
      </p:sp>
      <p:cxnSp>
        <p:nvCxnSpPr>
          <p:cNvPr id="96" name="Straight Connector 95"/>
          <p:cNvCxnSpPr/>
          <p:nvPr/>
        </p:nvCxnSpPr>
        <p:spPr>
          <a:xfrm flipH="1">
            <a:off x="8692444" y="1578334"/>
            <a:ext cx="22578" cy="3456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4650557" y="1848095"/>
            <a:ext cx="2373688" cy="575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50" idx="4"/>
          </p:cNvCxnSpPr>
          <p:nvPr/>
        </p:nvCxnSpPr>
        <p:spPr>
          <a:xfrm>
            <a:off x="931461" y="6590354"/>
            <a:ext cx="8466" cy="397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605780" y="4628444"/>
            <a:ext cx="1454741" cy="256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8895644" y="1848095"/>
            <a:ext cx="2280356" cy="1974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0216741" y="1616223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 FBI:WMD </a:t>
            </a:r>
            <a:r>
              <a:rPr lang="en-US" sz="800" strike="sngStrike" dirty="0" err="1"/>
              <a:t>phil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0923983" y="2115055"/>
            <a:ext cx="98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</a:t>
            </a:r>
            <a:r>
              <a:rPr lang="en-US" sz="800" strike="sngStrike" dirty="0"/>
              <a:t>(lisa,40)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0923983" y="1955684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VIRINGA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059159" y="1791244"/>
            <a:ext cx="5196956" cy="1731471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8830467" y="1599712"/>
            <a:ext cx="3162884" cy="242524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876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35" y="1714151"/>
            <a:ext cx="1103234" cy="13776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699" y="1714151"/>
            <a:ext cx="1072438" cy="13776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453" y="3759885"/>
            <a:ext cx="1532927" cy="9553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663918" y="3091821"/>
            <a:ext cx="7970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.</a:t>
            </a:r>
            <a:r>
              <a:rPr lang="en-US" sz="800" strike="sngStrike" dirty="0" err="1"/>
              <a:t>marx”busted</a:t>
            </a:r>
            <a:r>
              <a:rPr lang="en-US" sz="800" strike="sngStrike" dirty="0"/>
              <a:t>”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854222" y="3021440"/>
            <a:ext cx="2641600" cy="2810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84" y="1740853"/>
            <a:ext cx="1324266" cy="132426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890" y="3946952"/>
            <a:ext cx="912796" cy="47995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7375890" y="3815644"/>
            <a:ext cx="728964" cy="880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542845" y="1714151"/>
            <a:ext cx="3522133" cy="135096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16" idx="0"/>
            <a:endCxn id="16" idx="2"/>
          </p:cNvCxnSpPr>
          <p:nvPr/>
        </p:nvCxnSpPr>
        <p:spPr>
          <a:xfrm>
            <a:off x="7303912" y="1714151"/>
            <a:ext cx="0" cy="13509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303911" y="1714151"/>
            <a:ext cx="891822" cy="137767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6412088" y="1721676"/>
            <a:ext cx="891822" cy="1377670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16" idx="1"/>
            <a:endCxn id="25" idx="1"/>
          </p:cNvCxnSpPr>
          <p:nvPr/>
        </p:nvCxnSpPr>
        <p:spPr>
          <a:xfrm>
            <a:off x="5542845" y="2389635"/>
            <a:ext cx="1761066" cy="13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068711" y="1444978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</a:t>
            </a:r>
          </a:p>
        </p:txBody>
      </p:sp>
      <p:sp>
        <p:nvSpPr>
          <p:cNvPr id="37" name="Oval 36"/>
          <p:cNvSpPr/>
          <p:nvPr/>
        </p:nvSpPr>
        <p:spPr>
          <a:xfrm>
            <a:off x="6858000" y="2042556"/>
            <a:ext cx="475441" cy="46815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>
            <a:endCxn id="25" idx="2"/>
          </p:cNvCxnSpPr>
          <p:nvPr/>
        </p:nvCxnSpPr>
        <p:spPr>
          <a:xfrm>
            <a:off x="6513689" y="1175657"/>
            <a:ext cx="1236133" cy="1916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753601" y="2241461"/>
            <a:ext cx="936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-&gt;</a:t>
            </a:r>
            <a:r>
              <a:rPr lang="en-US" dirty="0" err="1"/>
              <a:t>INT.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984" y="1634365"/>
            <a:ext cx="1268080" cy="158352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1084539" y="3217888"/>
            <a:ext cx="5293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rejected</a:t>
            </a:r>
          </a:p>
        </p:txBody>
      </p:sp>
      <p:cxnSp>
        <p:nvCxnSpPr>
          <p:cNvPr id="95" name="Straight Connector 94"/>
          <p:cNvCxnSpPr/>
          <p:nvPr/>
        </p:nvCxnSpPr>
        <p:spPr>
          <a:xfrm>
            <a:off x="7795267" y="3815644"/>
            <a:ext cx="728964" cy="880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8016120" y="3815644"/>
            <a:ext cx="728964" cy="880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2388582" y="3715127"/>
            <a:ext cx="1079117" cy="981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532060" y="3433332"/>
            <a:ext cx="1123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Scalar</a:t>
            </a:r>
          </a:p>
          <a:p>
            <a:r>
              <a:rPr lang="en-US" dirty="0"/>
              <a:t>(</a:t>
            </a:r>
            <a:r>
              <a:rPr lang="en-US" dirty="0" err="1"/>
              <a:t>Optimily</a:t>
            </a:r>
            <a:r>
              <a:rPr lang="en-US" dirty="0"/>
              <a:t>)</a:t>
            </a:r>
          </a:p>
          <a:p>
            <a:r>
              <a:rPr lang="en-US" dirty="0" err="1"/>
              <a:t>Blazmeter</a:t>
            </a:r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2360097" y="4764524"/>
            <a:ext cx="1079117" cy="981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0" name="Oval 99"/>
          <p:cNvSpPr/>
          <p:nvPr/>
        </p:nvSpPr>
        <p:spPr>
          <a:xfrm>
            <a:off x="2408504" y="5813921"/>
            <a:ext cx="1079117" cy="9810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325381" y="5839624"/>
            <a:ext cx="1802318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308570" y="5830826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 rot="16200000">
            <a:off x="187499" y="595550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733535" y="5843800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SCREEN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0" y="5632822"/>
            <a:ext cx="2592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Anglea</a:t>
            </a:r>
            <a:r>
              <a:rPr lang="en-US" sz="800" strike="sngStrike" dirty="0"/>
              <a:t>(soul) x/y next </a:t>
            </a:r>
            <a:r>
              <a:rPr lang="en-US" sz="800" strike="sngStrike" dirty="0" err="1"/>
              <a:t>polsiton</a:t>
            </a:r>
            <a:r>
              <a:rPr lang="en-US" sz="800" strike="sngStrike" dirty="0"/>
              <a:t> on </a:t>
            </a:r>
            <a:r>
              <a:rPr lang="en-US" sz="800" strike="sngStrike" dirty="0" err="1"/>
              <a:t>scrren</a:t>
            </a:r>
            <a:r>
              <a:rPr lang="en-US" sz="800" strike="sngStrike" dirty="0"/>
              <a:t> object placement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470" y="4905459"/>
            <a:ext cx="744003" cy="1037689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8823676" y="4038201"/>
            <a:ext cx="2489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Why di you do it </a:t>
            </a:r>
            <a:r>
              <a:rPr lang="en-US" strike="sngStrike" dirty="0" err="1"/>
              <a:t>Jennyr</a:t>
            </a:r>
            <a:r>
              <a:rPr lang="en-US" strike="sngStrike" dirty="0"/>
              <a:t>?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200444" y="4407533"/>
            <a:ext cx="2068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“Valley View” </a:t>
            </a:r>
            <a:r>
              <a:rPr lang="en-US" sz="800" strike="sngStrike" dirty="0"/>
              <a:t>Robert/jenny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480046" y="4429852"/>
            <a:ext cx="869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embmede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linux</a:t>
            </a:r>
            <a:endParaRPr lang="en-US" sz="800" strike="sngStrike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9302044" y="4426906"/>
            <a:ext cx="1178002" cy="21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3442" y="4119205"/>
            <a:ext cx="885714" cy="409524"/>
          </a:xfrm>
          <a:prstGeom prst="rect">
            <a:avLst/>
          </a:prstGeom>
        </p:spPr>
      </p:pic>
      <p:cxnSp>
        <p:nvCxnSpPr>
          <p:cNvPr id="106" name="Straight Connector 105"/>
          <p:cNvCxnSpPr/>
          <p:nvPr/>
        </p:nvCxnSpPr>
        <p:spPr>
          <a:xfrm flipV="1">
            <a:off x="11253442" y="3894533"/>
            <a:ext cx="885714" cy="634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53442" y="3628677"/>
            <a:ext cx="885714" cy="409524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33863" y="4609733"/>
            <a:ext cx="885714" cy="409524"/>
          </a:xfrm>
          <a:prstGeom prst="rect">
            <a:avLst/>
          </a:prstGeom>
        </p:spPr>
      </p:pic>
      <p:cxnSp>
        <p:nvCxnSpPr>
          <p:cNvPr id="109" name="Straight Connector 108"/>
          <p:cNvCxnSpPr/>
          <p:nvPr/>
        </p:nvCxnSpPr>
        <p:spPr>
          <a:xfrm flipV="1">
            <a:off x="11233863" y="3247186"/>
            <a:ext cx="905293" cy="18965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7151634" y="3474924"/>
            <a:ext cx="5005977" cy="1430536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4059002" y="3490384"/>
            <a:ext cx="2857088" cy="1430536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4160634" y="4944878"/>
            <a:ext cx="2589298" cy="109749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/>
          <p:nvPr/>
        </p:nvCxnSpPr>
        <p:spPr>
          <a:xfrm>
            <a:off x="4004053" y="4814495"/>
            <a:ext cx="1352588" cy="132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31048" y="6147709"/>
            <a:ext cx="754600" cy="633865"/>
          </a:xfrm>
          <a:prstGeom prst="rect">
            <a:avLst/>
          </a:prstGeom>
        </p:spPr>
      </p:pic>
      <p:cxnSp>
        <p:nvCxnSpPr>
          <p:cNvPr id="114" name="Straight Connector 113"/>
          <p:cNvCxnSpPr/>
          <p:nvPr/>
        </p:nvCxnSpPr>
        <p:spPr>
          <a:xfrm>
            <a:off x="4028463" y="6038663"/>
            <a:ext cx="990032" cy="735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892800" y="6304446"/>
            <a:ext cx="490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Roth.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(Cartoon to real-person</a:t>
            </a:r>
            <a:r>
              <a:rPr lang="en-US" strike="sngStrike" dirty="0"/>
              <a:t> </a:t>
            </a:r>
            <a:r>
              <a:rPr lang="en-US" dirty="0"/>
              <a:t>000 FOSTER ICTY </a:t>
            </a:r>
            <a:r>
              <a:rPr lang="en-US" sz="800" strike="sngStrike" dirty="0" err="1"/>
              <a:t>mastercard.Guidewire.genetech</a:t>
            </a:r>
            <a:endParaRPr lang="en-US" sz="800" strike="sngStrike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5892800" y="6304446"/>
            <a:ext cx="620889" cy="469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7795267" y="6223411"/>
            <a:ext cx="1111666" cy="369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959556" y="3490384"/>
            <a:ext cx="1400541" cy="1324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3564421" y="3499683"/>
            <a:ext cx="361851" cy="3397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>
            <a:off x="273217" y="3189859"/>
            <a:ext cx="22216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Person	      Program</a:t>
            </a:r>
          </a:p>
          <a:p>
            <a:endParaRPr lang="en-US" dirty="0"/>
          </a:p>
          <a:p>
            <a:r>
              <a:rPr lang="en-US" sz="800" dirty="0" err="1"/>
              <a:t>CPVA.St</a:t>
            </a:r>
            <a:r>
              <a:rPr lang="en-US" sz="800" dirty="0"/>
              <a:t>. Nick Adams</a:t>
            </a:r>
          </a:p>
          <a:p>
            <a:r>
              <a:rPr lang="en-US" sz="800" dirty="0"/>
              <a:t>CHECKPOINT CHARLI(</a:t>
            </a:r>
            <a:r>
              <a:rPr lang="en-US" sz="800" dirty="0" err="1"/>
              <a:t>Tremel</a:t>
            </a:r>
            <a:r>
              <a:rPr lang="en-US" sz="800" dirty="0"/>
              <a:t> )</a:t>
            </a:r>
          </a:p>
          <a:p>
            <a:r>
              <a:rPr lang="en-US" sz="800" strike="sngStrike" dirty="0"/>
              <a:t>Angle blow me </a:t>
            </a:r>
            <a:r>
              <a:rPr lang="en-US" sz="800" dirty="0"/>
              <a:t>HOMC:TRANVESTIE</a:t>
            </a:r>
          </a:p>
        </p:txBody>
      </p:sp>
      <p:cxnSp>
        <p:nvCxnSpPr>
          <p:cNvPr id="123" name="Straight Connector 122"/>
          <p:cNvCxnSpPr/>
          <p:nvPr/>
        </p:nvCxnSpPr>
        <p:spPr>
          <a:xfrm flipV="1">
            <a:off x="1532060" y="3325610"/>
            <a:ext cx="561500" cy="1284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24126" y="3499683"/>
            <a:ext cx="14077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Java</a:t>
            </a:r>
            <a:r>
              <a:rPr lang="en-US" sz="800" dirty="0"/>
              <a:t> </a:t>
            </a:r>
            <a:r>
              <a:rPr lang="en-US" sz="800" dirty="0" err="1"/>
              <a:t>Ghoeh</a:t>
            </a:r>
            <a:r>
              <a:rPr lang="en-US" sz="800" dirty="0"/>
              <a:t>(</a:t>
            </a:r>
            <a:r>
              <a:rPr lang="en-US" sz="800" dirty="0" err="1"/>
              <a:t>dr,HOCMI:JESUS</a:t>
            </a:r>
            <a:r>
              <a:rPr lang="en-US" sz="800" dirty="0"/>
              <a:t>)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593790" y="3556735"/>
            <a:ext cx="10278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Java/scalar </a:t>
            </a:r>
            <a:r>
              <a:rPr lang="en-US" sz="800" strike="sngStrike" dirty="0" err="1"/>
              <a:t>tim</a:t>
            </a:r>
            <a:r>
              <a:rPr lang="en-US" sz="800" strike="sngStrike" dirty="0"/>
              <a:t> cook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325381" y="3608280"/>
            <a:ext cx="16337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VIRGINA</a:t>
            </a:r>
            <a:r>
              <a:rPr lang="en-US" sz="800" strike="sngStrike" dirty="0"/>
              <a:t>(1/2 </a:t>
            </a:r>
            <a:r>
              <a:rPr lang="en-US" sz="800" strike="sngStrike" dirty="0" err="1"/>
              <a:t>wsadmin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jacl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wsadm</a:t>
            </a:r>
            <a:endParaRPr lang="en-US" sz="800" strike="sngStrike" dirty="0"/>
          </a:p>
        </p:txBody>
      </p:sp>
      <p:cxnSp>
        <p:nvCxnSpPr>
          <p:cNvPr id="128" name="Straight Connector 127"/>
          <p:cNvCxnSpPr/>
          <p:nvPr/>
        </p:nvCxnSpPr>
        <p:spPr>
          <a:xfrm>
            <a:off x="1532060" y="3499683"/>
            <a:ext cx="962791" cy="907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5068711" y="1629644"/>
            <a:ext cx="4368800" cy="1435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4179029" y="6145088"/>
            <a:ext cx="1649710" cy="712912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/>
          <p:cNvCxnSpPr/>
          <p:nvPr/>
        </p:nvCxnSpPr>
        <p:spPr>
          <a:xfrm flipV="1">
            <a:off x="2592376" y="3433332"/>
            <a:ext cx="726557" cy="34643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106716" y="1286779"/>
            <a:ext cx="368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1987 </a:t>
            </a:r>
            <a:r>
              <a:rPr lang="en-US" sz="800" strike="sngStrike" dirty="0"/>
              <a:t>!Atari</a:t>
            </a:r>
            <a:r>
              <a:rPr lang="en-US" dirty="0"/>
              <a:t> PRENTAGON: Brad and Gary</a:t>
            </a:r>
          </a:p>
        </p:txBody>
      </p:sp>
      <p:cxnSp>
        <p:nvCxnSpPr>
          <p:cNvPr id="137" name="Straight Connector 136"/>
          <p:cNvCxnSpPr/>
          <p:nvPr/>
        </p:nvCxnSpPr>
        <p:spPr>
          <a:xfrm flipV="1">
            <a:off x="1532060" y="3759885"/>
            <a:ext cx="1060316" cy="768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637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2" y="3093155"/>
            <a:ext cx="5019793" cy="376484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56626" y="2415821"/>
            <a:ext cx="1286933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>
                <a:solidFill>
                  <a:schemeClr val="tx1"/>
                </a:solidFill>
              </a:rPr>
              <a:t>cumshot</a:t>
            </a:r>
            <a:endParaRPr lang="en-US" sz="800" strike="sngStrike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756626" y="3910188"/>
            <a:ext cx="1286933" cy="3048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>
                <a:solidFill>
                  <a:schemeClr val="tx1"/>
                </a:solidFill>
              </a:rPr>
              <a:t>anal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1719" y="2844568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The </a:t>
            </a:r>
            <a:r>
              <a:rPr lang="en-US" sz="800" strike="sngStrike" dirty="0" err="1"/>
              <a:t>hun</a:t>
            </a:r>
            <a:endParaRPr lang="en-US" sz="800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32" y="1247558"/>
            <a:ext cx="2619375" cy="1743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984" y="3910188"/>
            <a:ext cx="2857500" cy="1600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3894" y="1271074"/>
            <a:ext cx="2303931" cy="158525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3048000" y="1271074"/>
            <a:ext cx="2381956" cy="1719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8048978" y="1557867"/>
            <a:ext cx="1377244" cy="11627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048978" y="2590093"/>
            <a:ext cx="1377244" cy="11627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364" y="1646892"/>
            <a:ext cx="416807" cy="41680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7274984" y="1885244"/>
            <a:ext cx="2997905" cy="35447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5554632" y="1539522"/>
            <a:ext cx="4914779" cy="4147960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9586498" y="1539522"/>
            <a:ext cx="573033" cy="579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2885624" y="1241425"/>
            <a:ext cx="2312201" cy="1818587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154214" y="1772356"/>
            <a:ext cx="875919" cy="817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47911" y="1772356"/>
            <a:ext cx="769848" cy="81773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154214" y="1539522"/>
            <a:ext cx="1620986" cy="1316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11" y="2212622"/>
            <a:ext cx="488228" cy="733676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3048000" y="1444978"/>
            <a:ext cx="2257778" cy="1615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626" y="6233689"/>
            <a:ext cx="440693" cy="23840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232" y="6160234"/>
            <a:ext cx="583793" cy="31186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40240" y="6212417"/>
            <a:ext cx="405901" cy="18767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853131" y="6146531"/>
            <a:ext cx="63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246" y="6109730"/>
            <a:ext cx="245736" cy="39567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905616" y="6038332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$30M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6595232" y="6134805"/>
            <a:ext cx="3300979" cy="370602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92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989" y="3135738"/>
            <a:ext cx="770218" cy="7702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090" y="3135738"/>
            <a:ext cx="1222123" cy="6843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116" y="1207974"/>
            <a:ext cx="1983568" cy="112945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2786682" y="2766732"/>
            <a:ext cx="745066" cy="13285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69674" y="2313874"/>
            <a:ext cx="198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VIRGINIA.MARY  </a:t>
            </a:r>
            <a:r>
              <a:rPr lang="en-US" sz="800" strike="sngStrike" dirty="0"/>
              <a:t>!</a:t>
            </a:r>
            <a:r>
              <a:rPr lang="en-US" sz="800" strike="sngStrike" dirty="0" err="1"/>
              <a:t>tallk</a:t>
            </a:r>
            <a:endParaRPr lang="en-US" sz="8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5217525" y="2501126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talk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04547" y="2614015"/>
            <a:ext cx="6832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Apple.nokia</a:t>
            </a:r>
            <a:endParaRPr lang="en-US" sz="800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286664" y="1335994"/>
            <a:ext cx="12025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EVIDENCE:</a:t>
            </a:r>
          </a:p>
          <a:p>
            <a:r>
              <a:rPr lang="en-US" b="1" dirty="0"/>
              <a:t>Exhibit-C 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1579421" y="2766732"/>
            <a:ext cx="745067" cy="1422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95256" y="2880661"/>
            <a:ext cx="4695479" cy="1126642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912050" y="3234511"/>
            <a:ext cx="1802318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895239" y="3225713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 rot="16200000">
            <a:off x="7774168" y="335039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320204" y="3238687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SCREEN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098965" y="2865179"/>
            <a:ext cx="119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KOCHMAN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679692" y="3162629"/>
            <a:ext cx="10262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Exhibit-A</a:t>
            </a:r>
          </a:p>
          <a:p>
            <a:r>
              <a:rPr lang="en-US" dirty="0"/>
              <a:t>Exhibit-B</a:t>
            </a:r>
          </a:p>
          <a:p>
            <a:r>
              <a:rPr lang="en-US" dirty="0"/>
              <a:t>Exhibit-C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251" y="1324473"/>
            <a:ext cx="1187945" cy="11879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897" y="2983347"/>
            <a:ext cx="564304" cy="814770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6233525" y="2983347"/>
            <a:ext cx="541867" cy="44442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78" name="Oval 77"/>
          <p:cNvSpPr/>
          <p:nvPr/>
        </p:nvSpPr>
        <p:spPr>
          <a:xfrm>
            <a:off x="6230814" y="3399450"/>
            <a:ext cx="541867" cy="44442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804547" y="3782408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</a:t>
            </a:r>
            <a:r>
              <a:rPr lang="en-US" sz="800" strike="sngStrike" dirty="0"/>
              <a:t>Phil(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); </a:t>
            </a:r>
            <a:r>
              <a:rPr lang="en-US" sz="800" strike="sngStrike" dirty="0" err="1"/>
              <a:t>concustion</a:t>
            </a:r>
            <a:endParaRPr lang="en-US" sz="800" strike="sngStrike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5068428" y="2968654"/>
            <a:ext cx="2623241" cy="1126642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197897" y="2986058"/>
            <a:ext cx="564304" cy="981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95257" y="4392226"/>
            <a:ext cx="11610677" cy="11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95258" y="5718802"/>
            <a:ext cx="11610677" cy="11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913442" y="3010269"/>
            <a:ext cx="150554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u="sng" strike="sngStrike" dirty="0" err="1">
                <a:solidFill>
                  <a:srgbClr val="1A0DAB"/>
                </a:solidFill>
                <a:latin typeface="Roboto"/>
                <a:hlinkClick r:id="rId7"/>
              </a:rPr>
              <a:t>rcmccorm</a:t>
            </a:r>
            <a:r>
              <a:rPr lang="en-US" sz="800" u="sng" strike="sngStrike" dirty="0">
                <a:solidFill>
                  <a:srgbClr val="1A0DAB"/>
                </a:solidFill>
                <a:latin typeface="Roboto"/>
                <a:hlinkClick r:id="rId7"/>
              </a:rPr>
              <a:t> - Ryan McCormick</a:t>
            </a:r>
            <a:endParaRPr lang="en-US" sz="800" b="0" i="0" u="sng" strike="sngStrike" dirty="0">
              <a:solidFill>
                <a:srgbClr val="1A0DAB"/>
              </a:solidFill>
              <a:effectLst/>
              <a:latin typeface="Roboto"/>
              <a:hlinkClick r:id="rId7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7869151" y="2907030"/>
            <a:ext cx="1471606" cy="27099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PARKER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90926" y="2833213"/>
            <a:ext cx="9060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1-Picture</a:t>
            </a:r>
            <a:r>
              <a:rPr lang="en-US" sz="800" dirty="0"/>
              <a:t> Per Day</a:t>
            </a:r>
          </a:p>
        </p:txBody>
      </p:sp>
    </p:spTree>
    <p:extLst>
      <p:ext uri="{BB962C8B-B14F-4D97-AF65-F5344CB8AC3E}">
        <p14:creationId xmlns:p14="http://schemas.microsoft.com/office/powerpoint/2010/main" val="1845310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77" y="2517422"/>
            <a:ext cx="691790" cy="10264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823" y="2525631"/>
            <a:ext cx="746160" cy="101819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2129367" y="1919111"/>
            <a:ext cx="1404055" cy="213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343378" y="2438400"/>
            <a:ext cx="530578" cy="1456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5067" y="161431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1988/9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927644" y="2401695"/>
            <a:ext cx="1264356" cy="72306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J-10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1343378" y="4060283"/>
            <a:ext cx="9189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7912050" y="3234511"/>
            <a:ext cx="2744661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7895239" y="3225713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 rot="16200000">
            <a:off x="7774168" y="335039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320204" y="3238687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In Room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200685" y="3733018"/>
            <a:ext cx="1375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HOMCIDE:Ghost:HOMCIE:2Y</a:t>
            </a:r>
          </a:p>
          <a:p>
            <a:r>
              <a:rPr lang="en-US" sz="800" strike="sngStrike" dirty="0"/>
              <a:t>“Daddy”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584" y="3256455"/>
            <a:ext cx="557208" cy="55720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3194" y="3326732"/>
            <a:ext cx="893276" cy="500235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9708444" y="3093156"/>
            <a:ext cx="316089" cy="959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507111" y="4391378"/>
            <a:ext cx="693574" cy="7224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8321296" y="4273324"/>
            <a:ext cx="693574" cy="7224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10234070" y="4225900"/>
            <a:ext cx="693574" cy="7224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9346258" y="4239457"/>
            <a:ext cx="693574" cy="7224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489" y="4500213"/>
            <a:ext cx="252409" cy="252409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727" y="4435233"/>
            <a:ext cx="252409" cy="252409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039" y="4348292"/>
            <a:ext cx="252409" cy="252409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304" y="4343127"/>
            <a:ext cx="252409" cy="252409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055" y="1208307"/>
            <a:ext cx="1187945" cy="1187945"/>
          </a:xfrm>
          <a:prstGeom prst="rect">
            <a:avLst/>
          </a:prstGeom>
        </p:spPr>
      </p:pic>
      <p:cxnSp>
        <p:nvCxnSpPr>
          <p:cNvPr id="113" name="Straight Connector 112"/>
          <p:cNvCxnSpPr/>
          <p:nvPr/>
        </p:nvCxnSpPr>
        <p:spPr>
          <a:xfrm>
            <a:off x="1501422" y="5330283"/>
            <a:ext cx="91891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30262" y="3497718"/>
            <a:ext cx="77232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Stafan</a:t>
            </a:r>
            <a:endParaRPr lang="en-US" dirty="0"/>
          </a:p>
          <a:p>
            <a:r>
              <a:rPr lang="en-US" sz="800" strike="sngStrike" dirty="0"/>
              <a:t>knight rider</a:t>
            </a:r>
          </a:p>
          <a:p>
            <a:r>
              <a:rPr lang="en-US" sz="800" strike="sngStrike" dirty="0" err="1"/>
              <a:t>ateam</a:t>
            </a:r>
            <a:endParaRPr lang="en-US" sz="800" strike="sngStrike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1072444" y="3572933"/>
            <a:ext cx="1056923" cy="232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30262" y="2021900"/>
            <a:ext cx="16513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!LISA</a:t>
            </a:r>
          </a:p>
          <a:p>
            <a:r>
              <a:rPr lang="en-US" dirty="0" err="1"/>
              <a:t>SAYLOR.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tyson,tyco</a:t>
            </a:r>
            <a:r>
              <a:rPr lang="en-US" sz="800" strike="sngStrike" dirty="0"/>
              <a:t>)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389231" y="3601667"/>
            <a:ext cx="823976" cy="454123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0" y="6750278"/>
            <a:ext cx="10999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Police Sirens:11:15am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199326" y="4221233"/>
            <a:ext cx="24329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1987</a:t>
            </a:r>
          </a:p>
          <a:p>
            <a:r>
              <a:rPr lang="en-US" dirty="0"/>
              <a:t>	1988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1745545" y="4402412"/>
            <a:ext cx="383822" cy="285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 flipV="1">
            <a:off x="1881684" y="4391762"/>
            <a:ext cx="295917" cy="23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306" y="5653170"/>
            <a:ext cx="876300" cy="8763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161983" y="5712178"/>
            <a:ext cx="340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Visit Moving in </a:t>
            </a:r>
            <a:r>
              <a:rPr lang="en-US" dirty="0" err="1"/>
              <a:t>Septer</a:t>
            </a:r>
            <a:r>
              <a:rPr lang="en-US" dirty="0"/>
              <a:t> 15</a:t>
            </a:r>
            <a:r>
              <a:rPr lang="en-US" baseline="30000" dirty="0"/>
              <a:t>th</a:t>
            </a:r>
            <a:r>
              <a:rPr lang="en-US" dirty="0"/>
              <a:t>, 1988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139698" y="6212418"/>
            <a:ext cx="134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Sirent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1392480" y="5286832"/>
            <a:ext cx="127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Navy Saylor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981611" y="5418667"/>
            <a:ext cx="258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Navy, x/y HW-80 SFO-SAC</a:t>
            </a:r>
          </a:p>
        </p:txBody>
      </p:sp>
      <p:cxnSp>
        <p:nvCxnSpPr>
          <p:cNvPr id="76" name="Straight Connector 75"/>
          <p:cNvCxnSpPr/>
          <p:nvPr/>
        </p:nvCxnSpPr>
        <p:spPr>
          <a:xfrm>
            <a:off x="3139698" y="5734756"/>
            <a:ext cx="4346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6694311" y="6366933"/>
            <a:ext cx="2754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 v1, v2 !PAUL </a:t>
            </a:r>
            <a:r>
              <a:rPr lang="en-US" sz="800" strike="sngStrike" dirty="0"/>
              <a:t>cannot kill him. </a:t>
            </a:r>
            <a:r>
              <a:rPr lang="en-US" sz="800" strike="sngStrike" dirty="0" err="1"/>
              <a:t>extotion</a:t>
            </a:r>
            <a:endParaRPr lang="en-US" sz="800" strike="sngStrike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6694311" y="6383865"/>
            <a:ext cx="2754537" cy="35239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193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248356" y="1286263"/>
            <a:ext cx="202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January 24th, 1975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19644" y="2401695"/>
            <a:ext cx="1772356" cy="72306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Marlin Blvd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055" y="1208307"/>
            <a:ext cx="1187945" cy="118794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99" y="2396252"/>
            <a:ext cx="3077694" cy="383587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16460" y="1906419"/>
            <a:ext cx="225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Grandfathers Birthday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41297" y="1877875"/>
            <a:ext cx="2244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Mothers 17</a:t>
            </a:r>
            <a:r>
              <a:rPr lang="en-US" baseline="30000" dirty="0"/>
              <a:t>th</a:t>
            </a:r>
            <a:r>
              <a:rPr lang="en-US" dirty="0"/>
              <a:t> Birthday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297" y="2396252"/>
            <a:ext cx="2840125" cy="160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395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6974654" y="4514247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The </a:t>
            </a:r>
            <a:r>
              <a:rPr lang="en-US" sz="800" strike="sngStrike" dirty="0" err="1"/>
              <a:t>hun</a:t>
            </a:r>
            <a:endParaRPr lang="en-US" sz="800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829" y="2940753"/>
            <a:ext cx="2303931" cy="158525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5350935" y="2940753"/>
            <a:ext cx="2381956" cy="1719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457149" y="3442035"/>
            <a:ext cx="875919" cy="817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050846" y="3442035"/>
            <a:ext cx="769848" cy="81773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457149" y="3209201"/>
            <a:ext cx="1620986" cy="1316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546" y="3882301"/>
            <a:ext cx="488228" cy="733676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5350935" y="3114657"/>
            <a:ext cx="2257778" cy="1615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252" y="2901950"/>
            <a:ext cx="3583830" cy="189790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656" y="5573892"/>
            <a:ext cx="440693" cy="23840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262" y="5500437"/>
            <a:ext cx="583793" cy="31186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458" y="5566315"/>
            <a:ext cx="548398" cy="25356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799161" y="5486734"/>
            <a:ext cx="63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276" y="5449933"/>
            <a:ext cx="245736" cy="39567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851646" y="5378535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$30M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541262" y="5475008"/>
            <a:ext cx="3300979" cy="370602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71" y="5950874"/>
            <a:ext cx="583793" cy="3118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46" y="1907333"/>
            <a:ext cx="592117" cy="7702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990068" y="2109635"/>
            <a:ext cx="1955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BANK OF </a:t>
            </a:r>
            <a:r>
              <a:rPr lang="en-US" dirty="0">
                <a:solidFill>
                  <a:srgbClr val="FF0000"/>
                </a:solidFill>
              </a:rPr>
              <a:t>AMERICA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757" y="1907333"/>
            <a:ext cx="1080819" cy="719236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8952800" y="1907333"/>
            <a:ext cx="1850668" cy="6509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94829" y="1892572"/>
            <a:ext cx="1013884" cy="5967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4990069" y="1754622"/>
            <a:ext cx="2592676" cy="1022173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4990068" y="2911104"/>
            <a:ext cx="2592675" cy="1818587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5292414" y="1846009"/>
            <a:ext cx="35942" cy="4940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165" y="5960141"/>
            <a:ext cx="552175" cy="30737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56" y="6002370"/>
            <a:ext cx="672216" cy="22292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2175846" y="5950874"/>
            <a:ext cx="472503" cy="527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2933165" y="6002370"/>
            <a:ext cx="503478" cy="430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541263" y="5946409"/>
            <a:ext cx="3365583" cy="370602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8011673" y="1754546"/>
            <a:ext cx="3920683" cy="2975145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731" y="6002370"/>
            <a:ext cx="548398" cy="253561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075964" y="6339338"/>
            <a:ext cx="2996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“put you money in your rucksack, I put the fucking head in the box”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784067" y="6410095"/>
            <a:ext cx="3099234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9" y="1754546"/>
            <a:ext cx="4460325" cy="2968143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6208258" y="4932491"/>
            <a:ext cx="2744661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191447" y="4923693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 rot="16200000">
            <a:off x="6070376" y="504837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16412" y="4936667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In Room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496893" y="5430998"/>
            <a:ext cx="1375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HOMCIDE:Ghost:HOMCIE:2Y</a:t>
            </a:r>
          </a:p>
          <a:p>
            <a:r>
              <a:rPr lang="en-US" sz="800" strike="sngStrike" dirty="0"/>
              <a:t>“Daddy”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792" y="4954435"/>
            <a:ext cx="557208" cy="55720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02" y="5024712"/>
            <a:ext cx="893276" cy="500235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8004652" y="4791136"/>
            <a:ext cx="316089" cy="959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5803319" y="6089358"/>
            <a:ext cx="693574" cy="7224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617504" y="5971304"/>
            <a:ext cx="693574" cy="7224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530278" y="5923880"/>
            <a:ext cx="693574" cy="7224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642466" y="5937437"/>
            <a:ext cx="693574" cy="7224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697" y="6198193"/>
            <a:ext cx="252409" cy="252409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35" y="6133213"/>
            <a:ext cx="252409" cy="25240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247" y="6046272"/>
            <a:ext cx="252409" cy="25240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512" y="6041107"/>
            <a:ext cx="252409" cy="25240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27" y="6317011"/>
            <a:ext cx="262847" cy="262847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 flipV="1">
            <a:off x="7922427" y="6198193"/>
            <a:ext cx="188229" cy="495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5498988" y="5696873"/>
            <a:ext cx="3920683" cy="1096297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>
            <a:off x="11932356" y="3824765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9660" y="1847544"/>
            <a:ext cx="4929184" cy="2772666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>
            <a:off x="5229555" y="1859092"/>
            <a:ext cx="5370712" cy="24502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507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6974654" y="4514247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The </a:t>
            </a:r>
            <a:r>
              <a:rPr lang="en-US" sz="800" strike="sngStrike" dirty="0" err="1"/>
              <a:t>hun</a:t>
            </a:r>
            <a:endParaRPr lang="en-US" sz="800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829" y="2940753"/>
            <a:ext cx="2303931" cy="158525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5350935" y="2940753"/>
            <a:ext cx="2381956" cy="1719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457149" y="3442035"/>
            <a:ext cx="875919" cy="817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050846" y="3442035"/>
            <a:ext cx="769848" cy="81773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457149" y="3209201"/>
            <a:ext cx="1620986" cy="1316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546" y="3882301"/>
            <a:ext cx="488228" cy="733676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5350935" y="3114657"/>
            <a:ext cx="2257778" cy="1615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252" y="2901950"/>
            <a:ext cx="3583830" cy="189790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656" y="5573892"/>
            <a:ext cx="440693" cy="23840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262" y="5500437"/>
            <a:ext cx="583793" cy="31186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458" y="5566315"/>
            <a:ext cx="548398" cy="25356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799161" y="5486734"/>
            <a:ext cx="63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276" y="5449933"/>
            <a:ext cx="245736" cy="39567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851646" y="5378535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$30M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541262" y="5475008"/>
            <a:ext cx="3300979" cy="370602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71" y="5950874"/>
            <a:ext cx="583793" cy="3118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46" y="1907333"/>
            <a:ext cx="592117" cy="7702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990068" y="2109635"/>
            <a:ext cx="1955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BANK OF </a:t>
            </a:r>
            <a:r>
              <a:rPr lang="en-US" dirty="0">
                <a:solidFill>
                  <a:srgbClr val="FF0000"/>
                </a:solidFill>
              </a:rPr>
              <a:t>AMERICA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757" y="1907333"/>
            <a:ext cx="1080819" cy="719236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8952800" y="1907333"/>
            <a:ext cx="1850668" cy="6509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94829" y="1892572"/>
            <a:ext cx="1013884" cy="5967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4990069" y="1754622"/>
            <a:ext cx="2592676" cy="1022173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4990068" y="2911104"/>
            <a:ext cx="2592675" cy="1818587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5292414" y="1846009"/>
            <a:ext cx="35942" cy="4940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165" y="5960141"/>
            <a:ext cx="552175" cy="30737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56" y="6002370"/>
            <a:ext cx="672216" cy="22292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2175846" y="5950874"/>
            <a:ext cx="472503" cy="527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2933165" y="6002370"/>
            <a:ext cx="503478" cy="430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541263" y="5946409"/>
            <a:ext cx="3365583" cy="370602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8011673" y="1754546"/>
            <a:ext cx="3920683" cy="2975145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731" y="6002370"/>
            <a:ext cx="548398" cy="253561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075964" y="6339338"/>
            <a:ext cx="2996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“put you money in your rucksack, I put the fucking head in the box”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784067" y="6410095"/>
            <a:ext cx="3099234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54" y="1280921"/>
            <a:ext cx="1669775" cy="1111159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6208258" y="4932491"/>
            <a:ext cx="2744661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191447" y="4923693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 rot="16200000">
            <a:off x="6070376" y="504837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16412" y="4936667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In Room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496893" y="5430998"/>
            <a:ext cx="1375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HOMCIDE:Ghost:HOMCIE:2Y</a:t>
            </a:r>
          </a:p>
          <a:p>
            <a:r>
              <a:rPr lang="en-US" sz="800" strike="sngStrike" dirty="0"/>
              <a:t>“Daddy”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792" y="4954435"/>
            <a:ext cx="557208" cy="55720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02" y="5024712"/>
            <a:ext cx="893276" cy="500235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8004652" y="4791136"/>
            <a:ext cx="316089" cy="959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5803319" y="6089358"/>
            <a:ext cx="693574" cy="7224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617504" y="5971304"/>
            <a:ext cx="693574" cy="7224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530278" y="5923880"/>
            <a:ext cx="693574" cy="7224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642466" y="5937437"/>
            <a:ext cx="693574" cy="7224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697" y="6198193"/>
            <a:ext cx="252409" cy="252409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35" y="6133213"/>
            <a:ext cx="252409" cy="25240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247" y="6046272"/>
            <a:ext cx="252409" cy="25240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512" y="6041107"/>
            <a:ext cx="252409" cy="25240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27" y="6317011"/>
            <a:ext cx="262847" cy="262847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 flipV="1">
            <a:off x="7922427" y="6198193"/>
            <a:ext cx="188229" cy="495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5498988" y="5696873"/>
            <a:ext cx="3920683" cy="1096297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>
            <a:off x="11932356" y="3824765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968628" y="2351994"/>
            <a:ext cx="2409386" cy="67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79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6974654" y="4514247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The </a:t>
            </a:r>
            <a:r>
              <a:rPr lang="en-US" sz="800" strike="sngStrike" dirty="0" err="1"/>
              <a:t>hun</a:t>
            </a:r>
            <a:endParaRPr lang="en-US" sz="800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829" y="2940753"/>
            <a:ext cx="2303931" cy="158525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5350935" y="2940753"/>
            <a:ext cx="2381956" cy="1719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457149" y="3442035"/>
            <a:ext cx="875919" cy="817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050846" y="3442035"/>
            <a:ext cx="769848" cy="81773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457149" y="3209201"/>
            <a:ext cx="1620986" cy="1316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546" y="3882301"/>
            <a:ext cx="488228" cy="733676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5350935" y="3114657"/>
            <a:ext cx="2257778" cy="1615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252" y="2901950"/>
            <a:ext cx="3583830" cy="189790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656" y="5573892"/>
            <a:ext cx="440693" cy="23840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262" y="5500437"/>
            <a:ext cx="583793" cy="31186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458" y="5566315"/>
            <a:ext cx="548398" cy="25356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799161" y="5486734"/>
            <a:ext cx="63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276" y="5449933"/>
            <a:ext cx="245736" cy="39567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851646" y="5378535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$30M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541262" y="5475008"/>
            <a:ext cx="3300979" cy="370602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171" y="5950874"/>
            <a:ext cx="583793" cy="3118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46" y="1907333"/>
            <a:ext cx="592117" cy="7702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990068" y="2109635"/>
            <a:ext cx="1955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BANK OF </a:t>
            </a:r>
            <a:r>
              <a:rPr lang="en-US" dirty="0">
                <a:solidFill>
                  <a:srgbClr val="FF0000"/>
                </a:solidFill>
              </a:rPr>
              <a:t>AMERICA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757" y="1907333"/>
            <a:ext cx="1080819" cy="719236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8952800" y="1907333"/>
            <a:ext cx="1850668" cy="6509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94829" y="1892572"/>
            <a:ext cx="1013884" cy="5967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4990069" y="1754622"/>
            <a:ext cx="2592676" cy="1022173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4990068" y="2911104"/>
            <a:ext cx="2592675" cy="1818587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5292414" y="1846009"/>
            <a:ext cx="35942" cy="4940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165" y="5960141"/>
            <a:ext cx="552175" cy="30737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156" y="6002370"/>
            <a:ext cx="672216" cy="22292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2175846" y="5950874"/>
            <a:ext cx="472503" cy="527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2933165" y="6002370"/>
            <a:ext cx="503478" cy="430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541263" y="5946409"/>
            <a:ext cx="3365583" cy="370602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8011673" y="1754546"/>
            <a:ext cx="3920683" cy="2975145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731" y="6002370"/>
            <a:ext cx="548398" cy="253561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2075964" y="6339338"/>
            <a:ext cx="2996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“put you money in your rucksack, I put the fucking head in the box”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784067" y="6410095"/>
            <a:ext cx="3099234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9" y="1754546"/>
            <a:ext cx="4460325" cy="2968143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6208258" y="4932491"/>
            <a:ext cx="2744661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191447" y="4923693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 rot="16200000">
            <a:off x="6070376" y="504837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16412" y="4936667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In Room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496893" y="5430998"/>
            <a:ext cx="1375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HOMCIDE:Ghost:HOMCIE:2Y</a:t>
            </a:r>
          </a:p>
          <a:p>
            <a:r>
              <a:rPr lang="en-US" sz="800" strike="sngStrike" dirty="0"/>
              <a:t>“Daddy”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792" y="4954435"/>
            <a:ext cx="557208" cy="55720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402" y="5024712"/>
            <a:ext cx="893276" cy="500235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8004652" y="4791136"/>
            <a:ext cx="316089" cy="959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5803319" y="6089358"/>
            <a:ext cx="693574" cy="7224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617504" y="5971304"/>
            <a:ext cx="693574" cy="7224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530278" y="5923880"/>
            <a:ext cx="693574" cy="7224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642466" y="5937437"/>
            <a:ext cx="693574" cy="7224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697" y="6198193"/>
            <a:ext cx="252409" cy="252409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35" y="6133213"/>
            <a:ext cx="252409" cy="25240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247" y="6046272"/>
            <a:ext cx="252409" cy="25240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512" y="6041107"/>
            <a:ext cx="252409" cy="25240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27" y="6317011"/>
            <a:ext cx="262847" cy="262847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 flipV="1">
            <a:off x="7922427" y="6198193"/>
            <a:ext cx="188229" cy="495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5498988" y="5696873"/>
            <a:ext cx="3920683" cy="1096297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>
            <a:off x="11932356" y="3824765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69660" y="1847544"/>
            <a:ext cx="4929184" cy="2772666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>
            <a:off x="5229555" y="1859092"/>
            <a:ext cx="5370712" cy="24502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211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6974654" y="4514247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The </a:t>
            </a:r>
            <a:r>
              <a:rPr lang="en-US" sz="800" strike="sngStrike" dirty="0" err="1"/>
              <a:t>hun</a:t>
            </a:r>
            <a:endParaRPr lang="en-US" sz="800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829" y="2940753"/>
            <a:ext cx="2303931" cy="158525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5350935" y="2940753"/>
            <a:ext cx="2381956" cy="1719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5457149" y="3442035"/>
            <a:ext cx="875919" cy="817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050846" y="3442035"/>
            <a:ext cx="769848" cy="81773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457149" y="3209201"/>
            <a:ext cx="1620986" cy="1316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546" y="3882301"/>
            <a:ext cx="488228" cy="733676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5350935" y="3114657"/>
            <a:ext cx="2257778" cy="1615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4252" y="2901950"/>
            <a:ext cx="3583830" cy="189790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310" y="5552943"/>
            <a:ext cx="440693" cy="23840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16" y="5479488"/>
            <a:ext cx="583793" cy="31186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12" y="5545366"/>
            <a:ext cx="548398" cy="25356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270815" y="5465785"/>
            <a:ext cx="63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930" y="5428984"/>
            <a:ext cx="245736" cy="39567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323300" y="5357586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$30M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012916" y="5454059"/>
            <a:ext cx="3300979" cy="370602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25" y="5929925"/>
            <a:ext cx="583793" cy="3118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046" y="1907333"/>
            <a:ext cx="592117" cy="77023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990068" y="2109635"/>
            <a:ext cx="1955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BANK OF </a:t>
            </a:r>
            <a:r>
              <a:rPr lang="en-US" dirty="0">
                <a:solidFill>
                  <a:srgbClr val="FF0000"/>
                </a:solidFill>
              </a:rPr>
              <a:t>AMERICA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757" y="1907333"/>
            <a:ext cx="1080819" cy="719236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8952800" y="1907333"/>
            <a:ext cx="1850668" cy="6509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94829" y="1892572"/>
            <a:ext cx="1013884" cy="5967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4990069" y="1754622"/>
            <a:ext cx="2592676" cy="1022173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4990068" y="2911104"/>
            <a:ext cx="2592675" cy="1818587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7810157" y="1917894"/>
            <a:ext cx="13755" cy="28819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819" y="5939192"/>
            <a:ext cx="552175" cy="30737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810" y="5981421"/>
            <a:ext cx="672216" cy="22292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1647500" y="5929925"/>
            <a:ext cx="472503" cy="527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2404819" y="5981421"/>
            <a:ext cx="503478" cy="430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933963" y="5914477"/>
            <a:ext cx="3365583" cy="370602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8011673" y="1754546"/>
            <a:ext cx="3920683" cy="2975145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385" y="5981421"/>
            <a:ext cx="548398" cy="253561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547618" y="6318389"/>
            <a:ext cx="2996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“put you money in your rucksack, I put the fucking head in the box”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255721" y="6389146"/>
            <a:ext cx="3099234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54" y="1280921"/>
            <a:ext cx="1669775" cy="1111159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6204985" y="4810412"/>
            <a:ext cx="2744661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188174" y="4801614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 rot="16200000">
            <a:off x="6067103" y="492629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613139" y="4814588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In Room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6493620" y="5308919"/>
            <a:ext cx="1375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HOMCIDE:Ghost:HOMCIE:2Y</a:t>
            </a:r>
          </a:p>
          <a:p>
            <a:r>
              <a:rPr lang="en-US" sz="800" strike="sngStrike" dirty="0"/>
              <a:t>“Daddy”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519" y="4832356"/>
            <a:ext cx="557208" cy="55720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129" y="4902633"/>
            <a:ext cx="893276" cy="500235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8001379" y="4669057"/>
            <a:ext cx="316089" cy="959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5803319" y="6089358"/>
            <a:ext cx="693574" cy="7224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617504" y="5971304"/>
            <a:ext cx="693574" cy="7224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530278" y="5923880"/>
            <a:ext cx="693574" cy="7224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642466" y="5937437"/>
            <a:ext cx="693574" cy="72248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697" y="6198193"/>
            <a:ext cx="252409" cy="252409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35" y="6133213"/>
            <a:ext cx="252409" cy="252409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247" y="6046272"/>
            <a:ext cx="252409" cy="25240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512" y="6041107"/>
            <a:ext cx="252409" cy="25240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427" y="6317011"/>
            <a:ext cx="262847" cy="262847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 flipV="1">
            <a:off x="7922427" y="6198193"/>
            <a:ext cx="188229" cy="4956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5498988" y="5696873"/>
            <a:ext cx="3920683" cy="1096297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>
            <a:off x="11932356" y="3824765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57035" y="2781124"/>
            <a:ext cx="3933990" cy="1105168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9569" y="3902947"/>
            <a:ext cx="3933990" cy="11051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36503" y="1299521"/>
            <a:ext cx="13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Accomplise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7496949" y="1471271"/>
            <a:ext cx="164660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https://vault.fbi.gov/The%20Doors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517128" y="1175729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 MUSEUM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43554" y="1194784"/>
            <a:ext cx="1154292" cy="465638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10454152" y="1175729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monkies</a:t>
            </a:r>
            <a:endParaRPr lang="en-US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5607" y="1360395"/>
            <a:ext cx="405342" cy="280737"/>
          </a:xfrm>
          <a:prstGeom prst="rect">
            <a:avLst/>
          </a:prstGeom>
        </p:spPr>
      </p:pic>
      <p:cxnSp>
        <p:nvCxnSpPr>
          <p:cNvPr id="93" name="Straight Connector 92"/>
          <p:cNvCxnSpPr>
            <a:stCxn id="90" idx="1"/>
          </p:cNvCxnSpPr>
          <p:nvPr/>
        </p:nvCxnSpPr>
        <p:spPr>
          <a:xfrm>
            <a:off x="10454152" y="1360395"/>
            <a:ext cx="1204241" cy="2185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7427774" y="1175729"/>
            <a:ext cx="4641844" cy="56802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750199" y="1247558"/>
            <a:ext cx="1442254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!ATOMCLOCK</a:t>
            </a:r>
          </a:p>
        </p:txBody>
      </p:sp>
      <p:cxnSp>
        <p:nvCxnSpPr>
          <p:cNvPr id="95" name="Straight Connector 94"/>
          <p:cNvCxnSpPr/>
          <p:nvPr/>
        </p:nvCxnSpPr>
        <p:spPr>
          <a:xfrm>
            <a:off x="5498988" y="5599760"/>
            <a:ext cx="3847362" cy="370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9902" y="242248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62388" y="2899921"/>
            <a:ext cx="917246" cy="124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Chart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260871" y="3051070"/>
            <a:ext cx="918763" cy="3276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flipH="1">
            <a:off x="4425672" y="4888646"/>
            <a:ext cx="687273" cy="6723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761" y="1236302"/>
            <a:ext cx="1722690" cy="11463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007" y="1240380"/>
            <a:ext cx="900102" cy="119090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316" y="2425128"/>
            <a:ext cx="196837" cy="19683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448" y="2432473"/>
            <a:ext cx="115144" cy="11773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52" y="2556205"/>
            <a:ext cx="70167" cy="96114"/>
          </a:xfrm>
          <a:prstGeom prst="rect">
            <a:avLst/>
          </a:prstGeom>
        </p:spPr>
      </p:pic>
      <p:cxnSp>
        <p:nvCxnSpPr>
          <p:cNvPr id="43" name="Straight Connector 42"/>
          <p:cNvCxnSpPr>
            <a:stCxn id="40" idx="2"/>
            <a:endCxn id="39" idx="0"/>
          </p:cNvCxnSpPr>
          <p:nvPr/>
        </p:nvCxnSpPr>
        <p:spPr>
          <a:xfrm flipV="1">
            <a:off x="4654336" y="2432473"/>
            <a:ext cx="25684" cy="219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29" idx="3"/>
          </p:cNvCxnSpPr>
          <p:nvPr/>
        </p:nvCxnSpPr>
        <p:spPr>
          <a:xfrm flipV="1">
            <a:off x="4313895" y="2523547"/>
            <a:ext cx="298258" cy="154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783064" y="1235696"/>
            <a:ext cx="299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CHERRYTREE:Homcie:Jesus:14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894754" y="1429366"/>
            <a:ext cx="16482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VIRINGA.MARY.STANFORD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hakarn</a:t>
            </a:r>
            <a:r>
              <a:rPr lang="en-US" sz="800" strike="sngStrike" dirty="0"/>
              <a:t>)</a:t>
            </a:r>
          </a:p>
        </p:txBody>
      </p:sp>
      <p:cxnSp>
        <p:nvCxnSpPr>
          <p:cNvPr id="53" name="Straight Connector 52"/>
          <p:cNvCxnSpPr>
            <a:stCxn id="47" idx="1"/>
          </p:cNvCxnSpPr>
          <p:nvPr/>
        </p:nvCxnSpPr>
        <p:spPr>
          <a:xfrm flipV="1">
            <a:off x="7783064" y="1360395"/>
            <a:ext cx="2514782" cy="59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6613139" y="2190937"/>
            <a:ext cx="3366239" cy="2091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8386206" y="1998133"/>
            <a:ext cx="444716" cy="47696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>
            <a:endCxn id="58" idx="4"/>
          </p:cNvCxnSpPr>
          <p:nvPr/>
        </p:nvCxnSpPr>
        <p:spPr>
          <a:xfrm flipV="1">
            <a:off x="8578512" y="2475097"/>
            <a:ext cx="30052" cy="3167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8522067" y="2098346"/>
            <a:ext cx="200893" cy="273039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8779405" y="2280356"/>
            <a:ext cx="364149" cy="34160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9" name="Oval 98"/>
          <p:cNvSpPr/>
          <p:nvPr/>
        </p:nvSpPr>
        <p:spPr>
          <a:xfrm>
            <a:off x="8796325" y="2555818"/>
            <a:ext cx="364149" cy="34160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00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711" y="4669296"/>
            <a:ext cx="1408253" cy="78862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446" y="2866490"/>
            <a:ext cx="1071990" cy="6023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763" y="2845941"/>
            <a:ext cx="1112270" cy="6228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65" y="2845941"/>
            <a:ext cx="982196" cy="6023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941" y="2795797"/>
            <a:ext cx="408023" cy="65698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265797" y="2654605"/>
            <a:ext cx="4641844" cy="101326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25155" y="1187533"/>
            <a:ext cx="34002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EVIDENCE: </a:t>
            </a:r>
          </a:p>
          <a:p>
            <a:r>
              <a:rPr lang="en-US" sz="800" strike="sngStrike" dirty="0"/>
              <a:t>Ego of </a:t>
            </a:r>
            <a:r>
              <a:rPr lang="en-US" sz="800" strike="sngStrike" dirty="0" err="1"/>
              <a:t>Murdere</a:t>
            </a:r>
            <a:r>
              <a:rPr lang="en-US" sz="800" strike="sngStrike" dirty="0"/>
              <a:t> !highlighted</a:t>
            </a:r>
          </a:p>
          <a:p>
            <a:r>
              <a:rPr lang="en-US" sz="800" strike="sngStrike" dirty="0" err="1"/>
              <a:t>SCREEN.Murderer.eval</a:t>
            </a:r>
            <a:endParaRPr lang="en-US" sz="800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346175" y="1798587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Exhibit B: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628" y="4621834"/>
            <a:ext cx="1111344" cy="8475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27000" y="4252502"/>
            <a:ext cx="1303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Exhibit B-2: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743" y="4621834"/>
            <a:ext cx="1182126" cy="847562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185333" y="4459111"/>
            <a:ext cx="1307113" cy="1230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664178" y="4621834"/>
            <a:ext cx="959422" cy="1158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334672" y="4533545"/>
            <a:ext cx="4641844" cy="101326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621502" y="4713477"/>
            <a:ext cx="211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Person creates </a:t>
            </a:r>
            <a:r>
              <a:rPr lang="en-US" sz="900" dirty="0" err="1"/>
              <a:t>snipp</a:t>
            </a:r>
            <a:r>
              <a:rPr lang="en-US" sz="900" dirty="0"/>
              <a:t> </a:t>
            </a:r>
            <a:r>
              <a:rPr lang="en-US" sz="900" dirty="0" err="1"/>
              <a:t>alotn</a:t>
            </a:r>
            <a:r>
              <a:rPr lang="en-US" sz="900" dirty="0"/>
              <a:t> to track status</a:t>
            </a:r>
          </a:p>
          <a:p>
            <a:r>
              <a:rPr lang="en-US" sz="900" dirty="0" err="1"/>
              <a:t>Asuemd</a:t>
            </a:r>
            <a:r>
              <a:rPr lang="en-US" sz="900" dirty="0"/>
              <a:t>; </a:t>
            </a:r>
            <a:r>
              <a:rPr lang="en-US" sz="900" dirty="0" err="1"/>
              <a:t>tim</a:t>
            </a:r>
            <a:r>
              <a:rPr lang="en-US" sz="900" dirty="0"/>
              <a:t> cook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04238" y="4597595"/>
            <a:ext cx="1802318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387427" y="4588797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10266356" y="471347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812392" y="4601771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SCREEN</a:t>
            </a:r>
          </a:p>
        </p:txBody>
      </p:sp>
      <p:cxnSp>
        <p:nvCxnSpPr>
          <p:cNvPr id="21" name="Straight Connector 20"/>
          <p:cNvCxnSpPr>
            <a:endCxn id="25" idx="0"/>
          </p:cNvCxnSpPr>
          <p:nvPr/>
        </p:nvCxnSpPr>
        <p:spPr>
          <a:xfrm>
            <a:off x="6333067" y="4775200"/>
            <a:ext cx="4040530" cy="122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40880" y="4985112"/>
            <a:ext cx="17926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339365" y="4583658"/>
            <a:ext cx="959422" cy="1158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254508" y="6482517"/>
            <a:ext cx="164660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https://vault.fbi.gov/The%20Doors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74687" y="6186975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 MUSEUM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1113" y="6206030"/>
            <a:ext cx="1154292" cy="46563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211711" y="6186975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monkies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166" y="6371641"/>
            <a:ext cx="405342" cy="280737"/>
          </a:xfrm>
          <a:prstGeom prst="rect">
            <a:avLst/>
          </a:prstGeom>
        </p:spPr>
      </p:pic>
      <p:cxnSp>
        <p:nvCxnSpPr>
          <p:cNvPr id="41" name="Straight Connector 40"/>
          <p:cNvCxnSpPr>
            <a:stCxn id="38" idx="1"/>
          </p:cNvCxnSpPr>
          <p:nvPr/>
        </p:nvCxnSpPr>
        <p:spPr>
          <a:xfrm>
            <a:off x="4211711" y="6371641"/>
            <a:ext cx="1204241" cy="2185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185333" y="6186975"/>
            <a:ext cx="4641844" cy="56802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59111" y="3894667"/>
            <a:ext cx="135467" cy="158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459111" y="3990664"/>
            <a:ext cx="135467" cy="158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3166" y="3842666"/>
            <a:ext cx="394363" cy="358307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5211810" y="3756412"/>
            <a:ext cx="1802318" cy="582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194999" y="3747614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 rot="16200000">
            <a:off x="5073928" y="387229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619964" y="3760588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SCREEN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0106" y="3786076"/>
            <a:ext cx="615844" cy="51567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00" y="3751227"/>
            <a:ext cx="603678" cy="603678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3655594" y="3842666"/>
            <a:ext cx="1525575" cy="3583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487748" y="4334515"/>
            <a:ext cx="15119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x/y 1987 </a:t>
            </a:r>
            <a:r>
              <a:rPr lang="en-US" sz="800" strike="sngStrike" dirty="0"/>
              <a:t>Black and Blue: Angela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597543" y="3751227"/>
            <a:ext cx="1538817" cy="639508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3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578" y="3341075"/>
            <a:ext cx="1480612" cy="1600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693" y="3317266"/>
            <a:ext cx="2819271" cy="15787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33" y="3341075"/>
            <a:ext cx="1507242" cy="155498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980267" y="3341075"/>
            <a:ext cx="6400800" cy="13673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2980267" y="3240438"/>
            <a:ext cx="6479822" cy="1743075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833" y="1901268"/>
            <a:ext cx="583793" cy="31186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118289" y="1824961"/>
            <a:ext cx="6479822" cy="435190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797937" y="272023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BPM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90906" y="2254269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The </a:t>
            </a:r>
            <a:r>
              <a:rPr lang="en-US" sz="800" strike="sngStrike" dirty="0" err="1"/>
              <a:t>hun</a:t>
            </a:r>
            <a:endParaRPr lang="en-US" sz="800" strike="sngStrike" dirty="0"/>
          </a:p>
        </p:txBody>
      </p:sp>
      <p:sp>
        <p:nvSpPr>
          <p:cNvPr id="20" name="Rectangle 19"/>
          <p:cNvSpPr/>
          <p:nvPr/>
        </p:nvSpPr>
        <p:spPr>
          <a:xfrm>
            <a:off x="4828578" y="2555761"/>
            <a:ext cx="2744661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11767" y="2546963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16200000">
            <a:off x="4690696" y="267164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236732" y="2559937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In Room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17213" y="3054268"/>
            <a:ext cx="1375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HOMCIDE:Ghost:HOMCIE:2Y</a:t>
            </a:r>
          </a:p>
          <a:p>
            <a:r>
              <a:rPr lang="en-US" sz="800" strike="sngStrike" dirty="0"/>
              <a:t>“Daddy”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722" y="2647982"/>
            <a:ext cx="893276" cy="500235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6580867" y="2711078"/>
            <a:ext cx="316089" cy="959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980267" y="1431959"/>
            <a:ext cx="352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LEVEL: </a:t>
            </a:r>
            <a:r>
              <a:rPr lang="en-US" dirty="0"/>
              <a:t>SQ.PREA.CPVA.§187.</a:t>
            </a:r>
            <a:r>
              <a:rPr lang="en-US" sz="800" strike="sngStrike" dirty="0"/>
              <a:t>subsumed: family</a:t>
            </a:r>
          </a:p>
        </p:txBody>
      </p:sp>
      <p:cxnSp>
        <p:nvCxnSpPr>
          <p:cNvPr id="29" name="Straight Connector 28"/>
          <p:cNvCxnSpPr>
            <a:stCxn id="27" idx="1"/>
          </p:cNvCxnSpPr>
          <p:nvPr/>
        </p:nvCxnSpPr>
        <p:spPr>
          <a:xfrm flipV="1">
            <a:off x="2980267" y="1431959"/>
            <a:ext cx="93518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1833" y="5200324"/>
            <a:ext cx="2467570" cy="1388008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3122529" y="5379615"/>
            <a:ext cx="6382716" cy="12087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069279" y="5084150"/>
            <a:ext cx="6479822" cy="1568525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36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37" y="1452103"/>
            <a:ext cx="828241" cy="9683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99" y="2575348"/>
            <a:ext cx="828241" cy="9683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99" y="3697824"/>
            <a:ext cx="828241" cy="96831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-247011" y="1207994"/>
            <a:ext cx="1738489" cy="2398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-348906" y="2479803"/>
            <a:ext cx="1772355" cy="1546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77170" y="3453506"/>
            <a:ext cx="1550729" cy="1122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39589" y="1304972"/>
            <a:ext cx="1083735" cy="3509062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83" y="1381417"/>
            <a:ext cx="1546578" cy="102917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1920173" y="1220161"/>
            <a:ext cx="750423" cy="1461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584" y="5287806"/>
            <a:ext cx="1392726" cy="89532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15" y="5287806"/>
            <a:ext cx="1024917" cy="121895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326215" y="5008146"/>
            <a:ext cx="10374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Gheoho</a:t>
            </a:r>
            <a:r>
              <a:rPr lang="en-US" sz="800" strike="sngStrike" dirty="0"/>
              <a:t>(mike </a:t>
            </a:r>
            <a:r>
              <a:rPr lang="en-US" sz="800" strike="sngStrike" dirty="0" err="1"/>
              <a:t>meirs</a:t>
            </a:r>
            <a:r>
              <a:rPr lang="en-US" sz="800" strike="sngStrike" dirty="0"/>
              <a:t>)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764" y="3607335"/>
            <a:ext cx="1845230" cy="12279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26" y="4204547"/>
            <a:ext cx="796748" cy="615527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5136444" y="4204547"/>
            <a:ext cx="745067" cy="1019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3202" y="4991322"/>
            <a:ext cx="409524" cy="14000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4798458" y="4967274"/>
            <a:ext cx="834268" cy="1215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706" y="6037360"/>
            <a:ext cx="533400" cy="5334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818374" y="4741848"/>
            <a:ext cx="53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ATB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810" y="5129543"/>
            <a:ext cx="1743941" cy="976607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7117868" y="5085893"/>
            <a:ext cx="1877567" cy="10972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165735" y="2548229"/>
            <a:ext cx="32340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Put you </a:t>
            </a:r>
            <a:r>
              <a:rPr lang="en-US" strike="sngStrike" dirty="0" err="1"/>
              <a:t>meon</a:t>
            </a:r>
            <a:r>
              <a:rPr lang="en-US" strike="sngStrike" dirty="0"/>
              <a:t> in a fucking bag. Open the </a:t>
            </a:r>
            <a:r>
              <a:rPr lang="en-US" strike="sngStrike" dirty="0" err="1"/>
              <a:t>fujun</a:t>
            </a:r>
            <a:r>
              <a:rPr lang="en-US" strike="sngStrike" dirty="0"/>
              <a:t> box with the head of you </a:t>
            </a:r>
            <a:r>
              <a:rPr lang="en-US" strike="sngStrike" dirty="0" err="1"/>
              <a:t>dogher</a:t>
            </a:r>
            <a:r>
              <a:rPr lang="en-US" strike="sngStrike" dirty="0"/>
              <a:t> from God. 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7188452" y="2469199"/>
            <a:ext cx="2325511" cy="1377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032" y="5085893"/>
            <a:ext cx="908800" cy="1020257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9351452" y="5085893"/>
            <a:ext cx="1000459" cy="1065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6634" y="4347518"/>
            <a:ext cx="1089765" cy="50387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93772" y="4306574"/>
            <a:ext cx="1089765" cy="50387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262691" y="4493018"/>
            <a:ext cx="53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ATB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6907135" y="4967274"/>
            <a:ext cx="3503585" cy="1265748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613" y="5678835"/>
            <a:ext cx="504295" cy="50429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3281203" y="5182037"/>
            <a:ext cx="2693104" cy="14290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921193" y="4782608"/>
            <a:ext cx="121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!JASON IPX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14237" y="1326418"/>
            <a:ext cx="691497" cy="74418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313" y="1340098"/>
            <a:ext cx="1047805" cy="586771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6770110" y="1264271"/>
            <a:ext cx="736628" cy="8499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95778" y="1297297"/>
            <a:ext cx="601973" cy="77330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65494" y="1338979"/>
            <a:ext cx="485714" cy="542857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7678794" y="1202414"/>
            <a:ext cx="736628" cy="8499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103" y="1291613"/>
            <a:ext cx="690300" cy="76050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687977" y="1868028"/>
            <a:ext cx="1981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Russel park(500) We are not  </a:t>
            </a:r>
            <a:r>
              <a:rPr lang="en-US" sz="800" strike="sngStrike" dirty="0" err="1"/>
              <a:t>Halloweeners</a:t>
            </a:r>
            <a:endParaRPr lang="en-US" sz="800" strike="sngStrike" dirty="0"/>
          </a:p>
          <a:p>
            <a:r>
              <a:rPr lang="en-US" sz="800" strike="sngStrike" dirty="0"/>
              <a:t>Lincoln Park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6705734" y="1247558"/>
            <a:ext cx="2077023" cy="909705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546" y="5396810"/>
            <a:ext cx="1048833" cy="1048833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>
            <a:off x="3376563" y="5392814"/>
            <a:ext cx="2693104" cy="14290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478" y="5332190"/>
            <a:ext cx="800222" cy="1202519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>
            <a:off x="2712215" y="5466263"/>
            <a:ext cx="2693104" cy="14290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244" y="4986633"/>
            <a:ext cx="5287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CPVA.§187.CHECKPONT CALEIR(LEVEL: </a:t>
            </a:r>
            <a:r>
              <a:rPr lang="en-US" strike="sngStrike" dirty="0" err="1"/>
              <a:t>gheoh</a:t>
            </a:r>
            <a:r>
              <a:rPr lang="en-US" strike="sngStrike" dirty="0"/>
              <a:t>(</a:t>
            </a:r>
            <a:r>
              <a:rPr lang="en-US" strike="sngStrike" dirty="0" err="1"/>
              <a:t>jackson</a:t>
            </a:r>
            <a:r>
              <a:rPr lang="en-US" strike="sngStrike" dirty="0"/>
              <a:t>)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6" y="5299152"/>
            <a:ext cx="1041090" cy="1127848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V="1">
            <a:off x="377533" y="5111180"/>
            <a:ext cx="919397" cy="1499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2690648" y="5302061"/>
            <a:ext cx="2473745" cy="1265748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246910" y="5262389"/>
            <a:ext cx="1229735" cy="1265748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047" y="4989322"/>
            <a:ext cx="1522396" cy="114032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978" y="2470108"/>
            <a:ext cx="2015801" cy="131244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7188453" y="2450992"/>
            <a:ext cx="3211326" cy="1265748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79237" y="2224955"/>
            <a:ext cx="1089765" cy="503871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6352012" y="2157263"/>
            <a:ext cx="1763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IT’s Jason Meiers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237" y="2066257"/>
            <a:ext cx="347133" cy="347133"/>
          </a:xfrm>
          <a:prstGeom prst="rect">
            <a:avLst/>
          </a:prstGeom>
        </p:spPr>
      </p:pic>
      <p:cxnSp>
        <p:nvCxnSpPr>
          <p:cNvPr id="80" name="Straight Connector 79"/>
          <p:cNvCxnSpPr>
            <a:endCxn id="77" idx="3"/>
          </p:cNvCxnSpPr>
          <p:nvPr/>
        </p:nvCxnSpPr>
        <p:spPr>
          <a:xfrm>
            <a:off x="5818374" y="2300994"/>
            <a:ext cx="2297391" cy="40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9555" y="1138122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7th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90454" y="1098840"/>
            <a:ext cx="15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HOMICDIE:LUX</a:t>
            </a:r>
          </a:p>
        </p:txBody>
      </p:sp>
      <p:sp>
        <p:nvSpPr>
          <p:cNvPr id="83" name="Rectangle 82"/>
          <p:cNvSpPr/>
          <p:nvPr/>
        </p:nvSpPr>
        <p:spPr>
          <a:xfrm>
            <a:off x="9755817" y="1403176"/>
            <a:ext cx="2452669" cy="679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CARL-BENZ-STRASSE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617073" y="1987827"/>
            <a:ext cx="5030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41.maxplank-strase.CIVILE CODE</a:t>
            </a:r>
            <a:r>
              <a:rPr lang="en-US" sz="800" strike="sngStrike" dirty="0"/>
              <a:t>(blond, mutter super </a:t>
            </a:r>
            <a:r>
              <a:rPr lang="en-US" sz="800" strike="sngStrike" dirty="0" err="1"/>
              <a:t>nintneo</a:t>
            </a:r>
            <a:r>
              <a:rPr lang="en-US" dirty="0"/>
              <a:t>)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622307" y="2212239"/>
            <a:ext cx="17620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Did not want to play with fox or </a:t>
            </a:r>
            <a:r>
              <a:rPr lang="en-US" sz="800" strike="sngStrike" dirty="0" err="1"/>
              <a:t>richie</a:t>
            </a:r>
            <a:endParaRPr lang="en-US" sz="800" strike="sngStrike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5208160" y="4182062"/>
            <a:ext cx="590844" cy="2523537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104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660" y="5859021"/>
            <a:ext cx="663130" cy="89160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918" y="5859022"/>
            <a:ext cx="1155966" cy="81826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423376" y="1619588"/>
            <a:ext cx="5768624" cy="410388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9588"/>
            <a:ext cx="6233945" cy="41484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26" y="1800209"/>
            <a:ext cx="5433143" cy="381130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569426" y="4707466"/>
            <a:ext cx="1648884" cy="5757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027421" y="4810667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$30M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6886221" y="4810667"/>
            <a:ext cx="874093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773332" y="5904089"/>
            <a:ext cx="1099870" cy="90875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381957" y="5921022"/>
            <a:ext cx="982489" cy="89182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6569426" y="6028267"/>
            <a:ext cx="2156885" cy="677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614487" y="5859022"/>
            <a:ext cx="1784869" cy="1027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0772069" y="5859021"/>
            <a:ext cx="15055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  <a:hlinkClick r:id="rId6"/>
              </a:rPr>
              <a:t>Martin </a:t>
            </a:r>
          </a:p>
          <a:p>
            <a:r>
              <a:rPr lang="en-US" dirty="0" err="1">
                <a:solidFill>
                  <a:srgbClr val="202124"/>
                </a:solidFill>
                <a:latin typeface="Roboto"/>
                <a:hlinkClick r:id="rId6"/>
              </a:rPr>
              <a:t>Brudermüller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9720795" y="5921022"/>
            <a:ext cx="2890399" cy="756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6379994" y="1596879"/>
            <a:ext cx="5812005" cy="5210190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7081992" y="5994443"/>
            <a:ext cx="4154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</a:t>
            </a:r>
            <a:r>
              <a:rPr lang="en-US" sz="800" strike="sngStrike" dirty="0" err="1"/>
              <a:t>marx</a:t>
            </a:r>
            <a:r>
              <a:rPr lang="en-US" dirty="0" err="1"/>
              <a:t>.CHERRYTREE</a:t>
            </a:r>
            <a:endParaRPr lang="en-US" dirty="0"/>
          </a:p>
          <a:p>
            <a:r>
              <a:rPr lang="en-US" dirty="0"/>
              <a:t>HOMICIDE:LUX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err="1">
                <a:sym typeface="Wingdings" panose="05000000000000000000" pitchFamily="2" charset="2"/>
              </a:rPr>
              <a:t>waldofl</a:t>
            </a:r>
            <a:r>
              <a:rPr lang="en-US" dirty="0">
                <a:sym typeface="Wingdings" panose="05000000000000000000" pitchFamily="2" charset="2"/>
              </a:rPr>
              <a:t>):HOMCE:IS-A-BELL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8003822" y="6182186"/>
            <a:ext cx="360624" cy="85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9816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7" y="2447925"/>
            <a:ext cx="2333625" cy="19621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26933" y="238195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755817" y="1403176"/>
            <a:ext cx="2452669" cy="679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RUDOLF-DIELE-STRASSE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662311" y="2257778"/>
            <a:ext cx="2731911" cy="2152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4752623" y="2417230"/>
            <a:ext cx="2743199" cy="2120903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714044" y="1403176"/>
            <a:ext cx="269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PENTONANO.MONTORING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408564" y="1248013"/>
            <a:ext cx="2452669" cy="679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CARL-BENZ-STRASSE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57" y="1587841"/>
            <a:ext cx="2466975" cy="184785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514557" y="1403176"/>
            <a:ext cx="2635043" cy="2074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1727" y="1218509"/>
            <a:ext cx="3212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1995/6 !</a:t>
            </a:r>
            <a:r>
              <a:rPr lang="en-US" dirty="0" err="1"/>
              <a:t>HOMCEI:LUX:MLK.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metz</a:t>
            </a:r>
            <a:r>
              <a:rPr lang="en-US" sz="800" strike="sngStrike" dirty="0"/>
              <a:t>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38350" y="1213023"/>
            <a:ext cx="12053650" cy="5797377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623" y="2158058"/>
            <a:ext cx="3842955" cy="462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3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81" y="1913439"/>
            <a:ext cx="691497" cy="74418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222" y="1884318"/>
            <a:ext cx="601973" cy="7733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47" y="1878634"/>
            <a:ext cx="690300" cy="7605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30" y="1870271"/>
            <a:ext cx="1177236" cy="7833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18" y="1870271"/>
            <a:ext cx="1188659" cy="77391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29" y="1870271"/>
            <a:ext cx="1026471" cy="7688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99822" y="3081867"/>
            <a:ext cx="3510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1986</a:t>
            </a:r>
            <a:r>
              <a:rPr lang="en-US" dirty="0"/>
              <a:t> October 11am, Musical Chairs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09748" y="3081867"/>
            <a:ext cx="573690" cy="5857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459" y="3081867"/>
            <a:ext cx="552803" cy="58576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1486697" y="3819466"/>
            <a:ext cx="5429956" cy="33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141547" y="2798432"/>
            <a:ext cx="5819553" cy="3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135924" y="3143639"/>
            <a:ext cx="87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TORT-3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918" y="4082932"/>
            <a:ext cx="894071" cy="66969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233292" y="5099121"/>
            <a:ext cx="11753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Polcie</a:t>
            </a:r>
            <a:r>
              <a:rPr lang="en-US" sz="800" dirty="0"/>
              <a:t> </a:t>
            </a:r>
            <a:r>
              <a:rPr lang="en-US" sz="800" dirty="0" err="1"/>
              <a:t>Sirencs</a:t>
            </a:r>
            <a:r>
              <a:rPr lang="en-US" sz="800" dirty="0"/>
              <a:t>: 12:30PM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141547" y="4082932"/>
            <a:ext cx="1816142" cy="669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1336345" y="4892004"/>
            <a:ext cx="5429956" cy="33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8614" y="4090527"/>
            <a:ext cx="1311670" cy="685988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1293947" y="4159828"/>
            <a:ext cx="2930809" cy="745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054" y="4082932"/>
            <a:ext cx="577986" cy="69358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031" y="4087887"/>
            <a:ext cx="1178179" cy="659780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H="1" flipV="1">
            <a:off x="1004711" y="4159828"/>
            <a:ext cx="4929918" cy="3725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873" y="5472142"/>
            <a:ext cx="1175322" cy="755564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1394847" y="5357093"/>
            <a:ext cx="5429956" cy="33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860429" y="5665258"/>
            <a:ext cx="1623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ATB </a:t>
            </a:r>
            <a:r>
              <a:rPr lang="en-US" dirty="0" err="1"/>
              <a:t>Cdu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2957689" y="5264601"/>
            <a:ext cx="762595" cy="963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625118" y="5665258"/>
            <a:ext cx="2605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PREA:</a:t>
            </a:r>
            <a:r>
              <a:rPr lang="en-US" strike="sngStrike" dirty="0"/>
              <a:t> in ass licking --</a:t>
            </a:r>
            <a:r>
              <a:rPr lang="en-US" strike="sngStrike" dirty="0" err="1"/>
              <a:t>faust</a:t>
            </a:r>
            <a:endParaRPr lang="en-US" strike="sngStrike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126" y="5433488"/>
            <a:ext cx="1777647" cy="995482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V="1">
            <a:off x="3817544" y="5692569"/>
            <a:ext cx="709470" cy="377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471088" y="5417006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</a:t>
            </a:r>
            <a:r>
              <a:rPr lang="en-US" sz="800" strike="sngStrike" dirty="0" err="1"/>
              <a:t>cdu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angela</a:t>
            </a:r>
            <a:r>
              <a:rPr lang="en-US" sz="800" strike="sngStrike" dirty="0"/>
              <a:t>)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052" y="4069213"/>
            <a:ext cx="1914525" cy="239077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9220246" y="406039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BERLIN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744" y="4006458"/>
            <a:ext cx="1924810" cy="1410548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10071761" y="3250505"/>
            <a:ext cx="184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labor code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33422" y="5509837"/>
            <a:ext cx="2540132" cy="1013158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295672" y="4030222"/>
            <a:ext cx="5812005" cy="773411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363773" y="2972894"/>
            <a:ext cx="1488200" cy="69553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10048744" y="2696009"/>
            <a:ext cx="2274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default Black</a:t>
            </a:r>
          </a:p>
          <a:p>
            <a:r>
              <a:rPr lang="en-US" dirty="0"/>
              <a:t>LEVEL: default women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433422" y="2328169"/>
            <a:ext cx="2754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“To establish context </a:t>
            </a:r>
            <a:r>
              <a:rPr lang="en-US" dirty="0"/>
              <a:t>1986</a:t>
            </a:r>
            <a:r>
              <a:rPr lang="en-US" strike="sngStrike" dirty="0"/>
              <a:t>”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1004711" y="5390960"/>
            <a:ext cx="1754640" cy="836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2237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752" y="1794932"/>
            <a:ext cx="1076755" cy="7165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652" y="2487032"/>
            <a:ext cx="1005064" cy="58457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8500533" y="2402679"/>
            <a:ext cx="564445" cy="90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84444" y="1941689"/>
            <a:ext cx="2116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HOMICIDE:LUX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929" y="2814628"/>
            <a:ext cx="511053" cy="7039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913" y="3584390"/>
            <a:ext cx="667069" cy="91879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946388" y="1570359"/>
            <a:ext cx="18213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1991/2 CHEKCPOINTLAR(KING.”D”; 4.0)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919772" y="2583396"/>
            <a:ext cx="18213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1993/5 CHEKCPOINTLAR(KING.”D”; 4.0)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597" y="2514561"/>
            <a:ext cx="741327" cy="5295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651" y="4060531"/>
            <a:ext cx="1098671" cy="737793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8500533" y="3843156"/>
            <a:ext cx="741989" cy="1178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0323939" y="2886944"/>
            <a:ext cx="1861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LEVEL: 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dead body missing head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970065" y="2779954"/>
            <a:ext cx="16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G.KING.God.</a:t>
            </a:r>
            <a:r>
              <a:rPr lang="en-US" sz="800" strike="sngStrike" dirty="0" err="1"/>
              <a:t>touch</a:t>
            </a:r>
            <a:endParaRPr lang="en-US" sz="800" strike="sngStrike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741" y="1794932"/>
            <a:ext cx="522503" cy="71967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982" y="1827751"/>
            <a:ext cx="450263" cy="641401"/>
          </a:xfrm>
          <a:prstGeom prst="rect">
            <a:avLst/>
          </a:prstGeom>
        </p:spPr>
      </p:pic>
      <p:cxnSp>
        <p:nvCxnSpPr>
          <p:cNvPr id="38" name="Straight Connector 37"/>
          <p:cNvCxnSpPr>
            <a:endCxn id="23" idx="2"/>
          </p:cNvCxnSpPr>
          <p:nvPr/>
        </p:nvCxnSpPr>
        <p:spPr>
          <a:xfrm flipH="1" flipV="1">
            <a:off x="3857054" y="1785803"/>
            <a:ext cx="45074" cy="12994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303236" y="1889842"/>
            <a:ext cx="181874" cy="152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5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3247765" y="1737618"/>
            <a:ext cx="181874" cy="444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004742" y="1795535"/>
            <a:ext cx="1651392" cy="780495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000913" y="2803778"/>
            <a:ext cx="1740191" cy="65740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000913" y="3594005"/>
            <a:ext cx="1766807" cy="827513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07" y="5492604"/>
            <a:ext cx="1424890" cy="1067292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8080707" y="5492604"/>
            <a:ext cx="1876093" cy="7727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260" y="5468910"/>
            <a:ext cx="1935937" cy="1288278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9629792" y="5713943"/>
            <a:ext cx="1876093" cy="7727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523008" y="5715940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Angela 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eshide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284043" y="4979270"/>
            <a:ext cx="2009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FBI:INT:TERRORSIM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457730" y="5468910"/>
            <a:ext cx="155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Al </a:t>
            </a:r>
            <a:r>
              <a:rPr lang="en-US" sz="800" strike="sngStrike" dirty="0" err="1"/>
              <a:t>kaida</a:t>
            </a:r>
            <a:r>
              <a:rPr lang="en-US" sz="800" strike="sngStrike" dirty="0"/>
              <a:t> </a:t>
            </a:r>
            <a:r>
              <a:rPr lang="en-US" dirty="0"/>
              <a:t>2014 CPVA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237" y="2713344"/>
            <a:ext cx="1076755" cy="71653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751" y="3675753"/>
            <a:ext cx="1076755" cy="71653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03875" y="1116815"/>
            <a:ext cx="1393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Federal Bank</a:t>
            </a:r>
          </a:p>
          <a:p>
            <a:r>
              <a:rPr lang="en-US" dirty="0" err="1"/>
              <a:t>.net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038578" y="1658910"/>
            <a:ext cx="9042400" cy="12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386378" y="1223719"/>
            <a:ext cx="1463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MDEDLU-KAK</a:t>
            </a:r>
          </a:p>
        </p:txBody>
      </p:sp>
      <p:cxnSp>
        <p:nvCxnSpPr>
          <p:cNvPr id="62" name="Straight Connector 61"/>
          <p:cNvCxnSpPr>
            <a:endCxn id="57" idx="2"/>
          </p:cNvCxnSpPr>
          <p:nvPr/>
        </p:nvCxnSpPr>
        <p:spPr>
          <a:xfrm>
            <a:off x="1591733" y="1439980"/>
            <a:ext cx="808743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444" y="6183408"/>
            <a:ext cx="738855" cy="376487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7055957" y="6085272"/>
            <a:ext cx="978316" cy="4746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2816" y="5408848"/>
            <a:ext cx="3155653" cy="1459069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1455289" y="5399010"/>
            <a:ext cx="10736711" cy="16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99" y="5672695"/>
            <a:ext cx="1267191" cy="694237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V="1">
            <a:off x="4106808" y="5595743"/>
            <a:ext cx="1876093" cy="7727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908645" y="5481669"/>
            <a:ext cx="7232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Gheo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micha</a:t>
            </a:r>
            <a:r>
              <a:rPr lang="en-US" sz="800" strike="sngStrike" dirty="0"/>
              <a:t>)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2891" y="5408848"/>
            <a:ext cx="3155653" cy="1459069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8320220" y="2396953"/>
            <a:ext cx="3960762" cy="2582317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4151" y="4694058"/>
            <a:ext cx="1026017" cy="614665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V="1">
            <a:off x="4219907" y="4542643"/>
            <a:ext cx="1876093" cy="7727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5082934" y="5247329"/>
            <a:ext cx="150037" cy="75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556468" y="4513003"/>
            <a:ext cx="2691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1986 </a:t>
            </a:r>
            <a:r>
              <a:rPr lang="en-US" sz="800" strike="sngStrike" dirty="0" err="1"/>
              <a:t>phil</a:t>
            </a:r>
            <a:r>
              <a:rPr lang="en-US" sz="800" strike="sngStrike" dirty="0"/>
              <a:t> bathroom </a:t>
            </a:r>
            <a:r>
              <a:rPr lang="en-US" sz="800" strike="sngStrike" dirty="0" err="1"/>
              <a:t>floro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replament</a:t>
            </a:r>
            <a:endParaRPr lang="en-US" sz="800" strike="sngStrike" dirty="0"/>
          </a:p>
          <a:p>
            <a:r>
              <a:rPr lang="en-US" sz="800" strike="sngStrike" dirty="0" err="1"/>
              <a:t>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micah</a:t>
            </a:r>
            <a:r>
              <a:rPr lang="en-US" sz="800" strike="sngStrike" dirty="0"/>
              <a:t>), mountain bike(IPX.MARIN) </a:t>
            </a:r>
            <a:r>
              <a:rPr lang="en-US" sz="800" strike="sngStrike" dirty="0" err="1"/>
              <a:t>eshide</a:t>
            </a:r>
            <a:r>
              <a:rPr lang="en-US" sz="800" strike="sngStrike" dirty="0"/>
              <a:t>; train (ice)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674151" y="4349913"/>
            <a:ext cx="12554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MLIITARY.TOILET(</a:t>
            </a:r>
            <a:r>
              <a:rPr lang="en-US" sz="800" strike="sngStrike" dirty="0" err="1"/>
              <a:t>can;glu</a:t>
            </a:r>
            <a:r>
              <a:rPr lang="en-US" sz="800" dirty="0"/>
              <a:t>)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232076" y="5377714"/>
            <a:ext cx="219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!VIRGINA 1994 MARY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420171" y="5595743"/>
            <a:ext cx="16898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x/y same, peter </a:t>
            </a:r>
            <a:r>
              <a:rPr lang="en-US" sz="800" strike="sngStrike" dirty="0" err="1"/>
              <a:t>aposlt</a:t>
            </a:r>
            <a:r>
              <a:rPr lang="en-US" sz="800" strike="sngStrike" dirty="0"/>
              <a:t> , </a:t>
            </a:r>
            <a:r>
              <a:rPr lang="en-US" sz="800" strike="sngStrike" dirty="0" err="1"/>
              <a:t>sacktes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otis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264561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94487" y="2967335"/>
            <a:ext cx="11592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David M.</a:t>
            </a:r>
          </a:p>
          <a:p>
            <a:r>
              <a:rPr lang="en-US" dirty="0">
                <a:solidFill>
                  <a:srgbClr val="202124"/>
                </a:solidFill>
                <a:latin typeface="Google Sans"/>
              </a:rPr>
              <a:t> Solomon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487" y="3613666"/>
            <a:ext cx="1356431" cy="13564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94487" y="4970097"/>
            <a:ext cx="2124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Sirence</a:t>
            </a:r>
            <a:r>
              <a:rPr lang="en-US" dirty="0"/>
              <a:t>: 12:33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11" name="Oval 10"/>
          <p:cNvSpPr/>
          <p:nvPr/>
        </p:nvSpPr>
        <p:spPr>
          <a:xfrm>
            <a:off x="643467" y="1444978"/>
            <a:ext cx="2167466" cy="203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14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78" y="2574693"/>
            <a:ext cx="523522" cy="785283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2540000" y="2460978"/>
            <a:ext cx="1264356" cy="1152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32478" y="1896533"/>
            <a:ext cx="285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ATOMCLIOCK(HOMCI:JESUS)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7642578" y="1806222"/>
            <a:ext cx="45155" cy="406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970" y="3052058"/>
            <a:ext cx="3457383" cy="1944778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141049" y="2967335"/>
            <a:ext cx="3630728" cy="17186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208" y="6245510"/>
            <a:ext cx="440693" cy="23840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14" y="6172055"/>
            <a:ext cx="583793" cy="3118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010" y="6237933"/>
            <a:ext cx="548398" cy="25356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94713" y="6158352"/>
            <a:ext cx="63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828" y="6121551"/>
            <a:ext cx="245736" cy="39567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647198" y="6050153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$30M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336814" y="6146626"/>
            <a:ext cx="3300979" cy="370602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23" y="6622492"/>
            <a:ext cx="583793" cy="31186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717" y="6631759"/>
            <a:ext cx="552175" cy="30737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708" y="6673988"/>
            <a:ext cx="672216" cy="22292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1971398" y="6622492"/>
            <a:ext cx="472503" cy="527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728717" y="6673988"/>
            <a:ext cx="503478" cy="430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257861" y="6607044"/>
            <a:ext cx="3365583" cy="370602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283" y="6673988"/>
            <a:ext cx="548398" cy="253561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871516" y="7010956"/>
            <a:ext cx="2996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“put you money in your rucksack, I put the fucking head in the box”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579619" y="7081713"/>
            <a:ext cx="3099234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0933" y="3473691"/>
            <a:ext cx="3933990" cy="110516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3467" y="4595514"/>
            <a:ext cx="3933990" cy="110516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052071" y="5861566"/>
            <a:ext cx="71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!WAR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102" y="5858013"/>
            <a:ext cx="601081" cy="815975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5874133" y="5858013"/>
            <a:ext cx="1545038" cy="8159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829" y="1255747"/>
            <a:ext cx="2514864" cy="141461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218714" y="2634181"/>
            <a:ext cx="134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ALGORITHM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5030773" y="3681271"/>
            <a:ext cx="1953410" cy="8324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408483" y="2996533"/>
            <a:ext cx="1045296" cy="647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16089" y="1614311"/>
            <a:ext cx="3053593" cy="202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30" y="1844533"/>
            <a:ext cx="835216" cy="963096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9550400" y="1806222"/>
            <a:ext cx="1772356" cy="6547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697156" y="1365756"/>
            <a:ext cx="159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WAR.</a:t>
            </a:r>
            <a:r>
              <a:rPr lang="en-US" sz="800" strike="sngStrike" dirty="0" err="1"/>
              <a:t>kriestarasse.gisham</a:t>
            </a:r>
            <a:endParaRPr lang="en-US" sz="800" strike="sngStrike" dirty="0"/>
          </a:p>
        </p:txBody>
      </p:sp>
      <p:sp>
        <p:nvSpPr>
          <p:cNvPr id="56" name="TextBox 55"/>
          <p:cNvSpPr txBox="1"/>
          <p:nvPr/>
        </p:nvSpPr>
        <p:spPr>
          <a:xfrm>
            <a:off x="10489149" y="1249612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</a:t>
            </a:r>
          </a:p>
        </p:txBody>
      </p:sp>
      <p:sp>
        <p:nvSpPr>
          <p:cNvPr id="57" name="Oval 56"/>
          <p:cNvSpPr/>
          <p:nvPr/>
        </p:nvSpPr>
        <p:spPr>
          <a:xfrm>
            <a:off x="11262782" y="1150101"/>
            <a:ext cx="880533" cy="71544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B-10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758085" y="1593522"/>
            <a:ext cx="10919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!This my we are there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775826" y="1659050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1cheakign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4948176" y="3003512"/>
            <a:ext cx="2592978" cy="1944793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8212970" y="3039690"/>
            <a:ext cx="3490078" cy="1957146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636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/>
          <p:cNvSpPr/>
          <p:nvPr/>
        </p:nvSpPr>
        <p:spPr>
          <a:xfrm flipV="1">
            <a:off x="11224655" y="3289039"/>
            <a:ext cx="1005166" cy="245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4" name="Rectangle 123"/>
          <p:cNvSpPr/>
          <p:nvPr/>
        </p:nvSpPr>
        <p:spPr>
          <a:xfrm>
            <a:off x="11781425" y="3529943"/>
            <a:ext cx="275134" cy="21216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875" y="3579208"/>
            <a:ext cx="769450" cy="10312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748901" y="1673224"/>
            <a:ext cx="4118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NOC: !AVAIBLITY.TORT-3.client.mastercard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093156" y="1857890"/>
            <a:ext cx="2438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08375" y="2073015"/>
            <a:ext cx="2420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INFRATURET ENGINERIE</a:t>
            </a:r>
          </a:p>
          <a:p>
            <a:r>
              <a:rPr lang="en-US" dirty="0"/>
              <a:t>NOC MANAGER</a:t>
            </a:r>
          </a:p>
          <a:p>
            <a:r>
              <a:rPr lang="en-US" dirty="0"/>
              <a:t>NOC ENGIENER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299200" y="1717025"/>
            <a:ext cx="1569156" cy="325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6299200" y="2073015"/>
            <a:ext cx="1569156" cy="749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1027289" y="3067508"/>
            <a:ext cx="10385778" cy="64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1027289" y="4737861"/>
            <a:ext cx="10385778" cy="64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8043334" y="1717025"/>
            <a:ext cx="1569156" cy="325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66" name="Rectangle 65"/>
          <p:cNvSpPr/>
          <p:nvPr/>
        </p:nvSpPr>
        <p:spPr>
          <a:xfrm>
            <a:off x="8043334" y="2073015"/>
            <a:ext cx="1569156" cy="749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9922934" y="1722312"/>
            <a:ext cx="1569156" cy="325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68" name="Rectangle 67"/>
          <p:cNvSpPr/>
          <p:nvPr/>
        </p:nvSpPr>
        <p:spPr>
          <a:xfrm>
            <a:off x="9922934" y="2078302"/>
            <a:ext cx="1569156" cy="749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06" y="2059900"/>
            <a:ext cx="1749030" cy="10351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027289" y="2381231"/>
            <a:ext cx="1356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“Teamwork”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768" y="2758566"/>
            <a:ext cx="349939" cy="19662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847" y="2746306"/>
            <a:ext cx="378126" cy="211751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>
            <a:off x="1354667" y="2758566"/>
            <a:ext cx="1174044" cy="196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639901" y="2735989"/>
            <a:ext cx="854943" cy="267784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6573180" y="2181096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Bachelor</a:t>
            </a:r>
          </a:p>
        </p:txBody>
      </p:sp>
      <p:sp>
        <p:nvSpPr>
          <p:cNvPr id="76" name="Rectangle 75"/>
          <p:cNvSpPr/>
          <p:nvPr/>
        </p:nvSpPr>
        <p:spPr>
          <a:xfrm>
            <a:off x="8300156" y="2206051"/>
            <a:ext cx="14675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McCarhty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9922934" y="2180122"/>
            <a:ext cx="16820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!McCarthy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6220178" y="1677173"/>
            <a:ext cx="5435599" cy="129115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093" y="1728600"/>
            <a:ext cx="1967392" cy="1180435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7484534" y="3559839"/>
            <a:ext cx="1945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</a:t>
            </a:r>
            <a:r>
              <a:rPr lang="en-US" strike="sngStrike" dirty="0" err="1"/>
              <a:t>Payments”</a:t>
            </a:r>
            <a:r>
              <a:rPr lang="en-US" dirty="0" err="1"/>
              <a:t>.CDCR</a:t>
            </a:r>
            <a:r>
              <a:rPr lang="en-US" dirty="0"/>
              <a:t>. </a:t>
            </a:r>
          </a:p>
        </p:txBody>
      </p:sp>
      <p:sp>
        <p:nvSpPr>
          <p:cNvPr id="81" name="Rectangle 80"/>
          <p:cNvSpPr/>
          <p:nvPr/>
        </p:nvSpPr>
        <p:spPr>
          <a:xfrm>
            <a:off x="9373570" y="3389189"/>
            <a:ext cx="1802318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9356759" y="3380391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 rot="16200000">
            <a:off x="9235688" y="350507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781724" y="3393365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SCREEN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569515" y="4111808"/>
            <a:ext cx="2212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Abraham Lincoln </a:t>
            </a:r>
            <a:r>
              <a:rPr lang="en-US" sz="800" strike="sngStrike" dirty="0"/>
              <a:t>!</a:t>
            </a:r>
            <a:r>
              <a:rPr lang="en-US" sz="800" strike="sngStrike" dirty="0" err="1"/>
              <a:t>magitian</a:t>
            </a:r>
            <a:endParaRPr lang="en-US" sz="800" strike="sngStrike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234" y="3347635"/>
            <a:ext cx="1408288" cy="1317235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7309433" y="3221868"/>
            <a:ext cx="3736623" cy="1794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FEDERAL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7309434" y="3381677"/>
            <a:ext cx="3866455" cy="129115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245" y="3619564"/>
            <a:ext cx="796177" cy="1100475"/>
          </a:xfrm>
          <a:prstGeom prst="rect">
            <a:avLst/>
          </a:prstGeom>
        </p:spPr>
      </p:pic>
      <p:sp>
        <p:nvSpPr>
          <p:cNvPr id="90" name="Rectangle 89"/>
          <p:cNvSpPr/>
          <p:nvPr/>
        </p:nvSpPr>
        <p:spPr>
          <a:xfrm>
            <a:off x="2858802" y="3244265"/>
            <a:ext cx="228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christian</a:t>
            </a:r>
            <a:r>
              <a:rPr lang="en-US" strike="sngStrike" dirty="0"/>
              <a:t> wolf </a:t>
            </a:r>
            <a:r>
              <a:rPr lang="en-US" strike="sngStrike" dirty="0" err="1"/>
              <a:t>karlruhe</a:t>
            </a:r>
            <a:endParaRPr lang="en-US" strike="sngStrike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2932319" y="3313290"/>
            <a:ext cx="2204399" cy="1419133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2968743" y="3685536"/>
            <a:ext cx="1049867" cy="908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439" y="3636028"/>
            <a:ext cx="1335283" cy="1036808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3992406" y="3715785"/>
            <a:ext cx="1049867" cy="908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1275976" y="3505773"/>
            <a:ext cx="1523290" cy="11670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860523" y="3319158"/>
            <a:ext cx="1923955" cy="1419133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2106048" y="3721654"/>
            <a:ext cx="1049867" cy="908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817317" y="2959062"/>
            <a:ext cx="24609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twins:</a:t>
            </a:r>
            <a:r>
              <a:rPr lang="en-US" sz="800" dirty="0" err="1"/>
              <a:t>HOMICIDE:SUNSTRO</a:t>
            </a:r>
            <a:r>
              <a:rPr lang="en-US" sz="800" dirty="0"/>
              <a:t>(AOTMBOM(OTTO-HAHN</a:t>
            </a:r>
            <a:r>
              <a:rPr lang="en-US" dirty="0"/>
              <a:t>)</a:t>
            </a:r>
          </a:p>
          <a:p>
            <a:r>
              <a:rPr lang="en-US" sz="800" strike="sngStrike" dirty="0"/>
              <a:t>Person will not let go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86" y="5040565"/>
            <a:ext cx="1967392" cy="1180435"/>
          </a:xfrm>
          <a:prstGeom prst="rect">
            <a:avLst/>
          </a:prstGeom>
        </p:spPr>
      </p:pic>
      <p:sp>
        <p:nvSpPr>
          <p:cNvPr id="104" name="Oval 103"/>
          <p:cNvSpPr/>
          <p:nvPr/>
        </p:nvSpPr>
        <p:spPr>
          <a:xfrm>
            <a:off x="3093156" y="5046665"/>
            <a:ext cx="1494444" cy="118893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3787422" y="5027094"/>
            <a:ext cx="1677812" cy="11550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119" y="4922569"/>
            <a:ext cx="2249264" cy="1259588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8805333" y="5181600"/>
            <a:ext cx="7601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“Outsourced”</a:t>
            </a:r>
          </a:p>
        </p:txBody>
      </p:sp>
      <p:cxnSp>
        <p:nvCxnSpPr>
          <p:cNvPr id="108" name="Straight Connector 107"/>
          <p:cNvCxnSpPr/>
          <p:nvPr/>
        </p:nvCxnSpPr>
        <p:spPr>
          <a:xfrm flipV="1">
            <a:off x="1014917" y="6278753"/>
            <a:ext cx="10385778" cy="64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713117" y="4977890"/>
            <a:ext cx="11014121" cy="129115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3093156" y="5200140"/>
            <a:ext cx="2280355" cy="982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2057" y="1247558"/>
            <a:ext cx="500819" cy="500819"/>
          </a:xfrm>
          <a:prstGeom prst="rect">
            <a:avLst/>
          </a:prstGeom>
        </p:spPr>
      </p:pic>
      <p:cxnSp>
        <p:nvCxnSpPr>
          <p:cNvPr id="114" name="Straight Connector 113"/>
          <p:cNvCxnSpPr/>
          <p:nvPr/>
        </p:nvCxnSpPr>
        <p:spPr>
          <a:xfrm>
            <a:off x="5909" y="1289946"/>
            <a:ext cx="997225" cy="3832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371" y="2083621"/>
            <a:ext cx="586317" cy="586317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995" y="2100463"/>
            <a:ext cx="586317" cy="58631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634" y="2990594"/>
            <a:ext cx="217175" cy="217175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68" y="2984277"/>
            <a:ext cx="217175" cy="217175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 flipV="1">
            <a:off x="2808375" y="2042556"/>
            <a:ext cx="1503981" cy="71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3447664" y="1980581"/>
            <a:ext cx="1503981" cy="71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11144718" y="3556370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ATOMCLOCK(</a:t>
            </a:r>
            <a:r>
              <a:rPr lang="en-US" sz="900" dirty="0">
                <a:solidFill>
                  <a:schemeClr val="bg1"/>
                </a:solidFill>
              </a:rPr>
              <a:t>TIM</a:t>
            </a:r>
            <a:r>
              <a:rPr lang="en-US" sz="900" dirty="0"/>
              <a:t>): </a:t>
            </a:r>
          </a:p>
          <a:p>
            <a:r>
              <a:rPr lang="en-US" sz="900" dirty="0"/>
              <a:t>MATHEW(SANDRA)</a:t>
            </a:r>
          </a:p>
        </p:txBody>
      </p:sp>
      <p:cxnSp>
        <p:nvCxnSpPr>
          <p:cNvPr id="126" name="Straight Connector 125"/>
          <p:cNvCxnSpPr/>
          <p:nvPr/>
        </p:nvCxnSpPr>
        <p:spPr>
          <a:xfrm flipV="1">
            <a:off x="11082708" y="3775038"/>
            <a:ext cx="1058186" cy="168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11160676" y="3076508"/>
            <a:ext cx="11356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St. Nick.(pet).</a:t>
            </a:r>
          </a:p>
          <a:p>
            <a:r>
              <a:rPr lang="en-US" dirty="0" err="1">
                <a:solidFill>
                  <a:schemeClr val="bg1"/>
                </a:solidFill>
              </a:rPr>
              <a:t>Auschiwtz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 flipH="1">
            <a:off x="11400695" y="3221868"/>
            <a:ext cx="791305" cy="308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664263" y="1739196"/>
            <a:ext cx="11632109" cy="4603993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28493" y="1226312"/>
            <a:ext cx="974788" cy="578351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5278247" y="1289689"/>
            <a:ext cx="17700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Grobachev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Dell,Karl</a:t>
            </a:r>
            <a:r>
              <a:rPr lang="en-US" sz="800" strike="sngStrike" dirty="0"/>
              <a:t> Marx, Steve Jobs)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4977840" y="1252571"/>
            <a:ext cx="2331593" cy="318712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Rectangle 137"/>
          <p:cNvSpPr/>
          <p:nvPr/>
        </p:nvSpPr>
        <p:spPr>
          <a:xfrm>
            <a:off x="2922980" y="2172644"/>
            <a:ext cx="2010764" cy="568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L1:? </a:t>
            </a:r>
            <a:r>
              <a:rPr lang="en-US" dirty="0" err="1"/>
              <a:t>Gorbeh</a:t>
            </a:r>
            <a:r>
              <a:rPr lang="en-US" dirty="0"/>
              <a:t>(</a:t>
            </a:r>
            <a:r>
              <a:rPr lang="en-US" strike="sngStrike" dirty="0"/>
              <a:t>dell</a:t>
            </a:r>
            <a:r>
              <a:rPr lang="en-US" dirty="0"/>
              <a:t>)</a:t>
            </a:r>
          </a:p>
        </p:txBody>
      </p:sp>
      <p:sp>
        <p:nvSpPr>
          <p:cNvPr id="139" name="Rectangle 138"/>
          <p:cNvSpPr/>
          <p:nvPr/>
        </p:nvSpPr>
        <p:spPr>
          <a:xfrm>
            <a:off x="3200680" y="2707651"/>
            <a:ext cx="2010764" cy="568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L3:? </a:t>
            </a:r>
            <a:r>
              <a:rPr lang="en-US" dirty="0" err="1"/>
              <a:t>Gorbeh</a:t>
            </a:r>
            <a:r>
              <a:rPr lang="en-US" dirty="0"/>
              <a:t>(</a:t>
            </a:r>
            <a:r>
              <a:rPr lang="en-US" strike="sngStrike" dirty="0"/>
              <a:t>dell</a:t>
            </a:r>
            <a:r>
              <a:rPr lang="en-US" dirty="0"/>
              <a:t>)</a:t>
            </a:r>
          </a:p>
          <a:p>
            <a:pPr algn="ctr"/>
            <a:r>
              <a:rPr lang="en-US" sz="800" strike="sngStrike" dirty="0"/>
              <a:t>0.1 wtf</a:t>
            </a:r>
          </a:p>
        </p:txBody>
      </p:sp>
      <p:cxnSp>
        <p:nvCxnSpPr>
          <p:cNvPr id="141" name="Straight Connector 140"/>
          <p:cNvCxnSpPr/>
          <p:nvPr/>
        </p:nvCxnSpPr>
        <p:spPr>
          <a:xfrm>
            <a:off x="3200680" y="2400561"/>
            <a:ext cx="1667169" cy="6991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3787422" y="3099726"/>
            <a:ext cx="1399671" cy="536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cmdb</a:t>
            </a:r>
            <a:endParaRPr lang="en-US" dirty="0"/>
          </a:p>
        </p:txBody>
      </p:sp>
      <p:cxnSp>
        <p:nvCxnSpPr>
          <p:cNvPr id="144" name="Straight Arrow Connector 143"/>
          <p:cNvCxnSpPr/>
          <p:nvPr/>
        </p:nvCxnSpPr>
        <p:spPr>
          <a:xfrm>
            <a:off x="555398" y="1638676"/>
            <a:ext cx="3621021" cy="19049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747685" y="1447868"/>
            <a:ext cx="5651975" cy="2249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4176419" y="3201452"/>
            <a:ext cx="553625" cy="377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9525970" y="3541589"/>
            <a:ext cx="1802318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9509159" y="3532791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 rot="16200000">
            <a:off x="9350418" y="365747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!LIVE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9934124" y="3545765"/>
            <a:ext cx="1322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!Murder on </a:t>
            </a:r>
          </a:p>
          <a:p>
            <a:r>
              <a:rPr lang="en-US" dirty="0"/>
              <a:t>SCREEN</a:t>
            </a:r>
          </a:p>
        </p:txBody>
      </p:sp>
      <p:pic>
        <p:nvPicPr>
          <p:cNvPr id="154" name="Picture 1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51223" y="3578685"/>
            <a:ext cx="500819" cy="500819"/>
          </a:xfrm>
          <a:prstGeom prst="rect">
            <a:avLst/>
          </a:prstGeom>
        </p:spPr>
      </p:pic>
      <p:cxnSp>
        <p:nvCxnSpPr>
          <p:cNvPr id="155" name="Straight Connector 154"/>
          <p:cNvCxnSpPr/>
          <p:nvPr/>
        </p:nvCxnSpPr>
        <p:spPr>
          <a:xfrm>
            <a:off x="8535321" y="3588797"/>
            <a:ext cx="997225" cy="3832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Rectangle 155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8489507" y="3497926"/>
            <a:ext cx="2799968" cy="80077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7" name="Picture 15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897" y="4040402"/>
            <a:ext cx="659673" cy="221739"/>
          </a:xfrm>
          <a:prstGeom prst="rect">
            <a:avLst/>
          </a:prstGeom>
        </p:spPr>
      </p:pic>
      <p:cxnSp>
        <p:nvCxnSpPr>
          <p:cNvPr id="159" name="Straight Connector 158"/>
          <p:cNvCxnSpPr/>
          <p:nvPr/>
        </p:nvCxnSpPr>
        <p:spPr>
          <a:xfrm flipV="1">
            <a:off x="8541045" y="4029236"/>
            <a:ext cx="968113" cy="2746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7431071" y="1204916"/>
            <a:ext cx="2869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Teve</a:t>
            </a:r>
            <a:r>
              <a:rPr lang="en-US" sz="800" dirty="0"/>
              <a:t> jobs ITIL, ENGLAND DEPTMENT OF INFORMATION SYSTEMS</a:t>
            </a:r>
          </a:p>
          <a:p>
            <a:r>
              <a:rPr lang="en-US" sz="800" dirty="0"/>
              <a:t>ITIL</a:t>
            </a:r>
          </a:p>
        </p:txBody>
      </p:sp>
      <p:cxnSp>
        <p:nvCxnSpPr>
          <p:cNvPr id="162" name="Straight Connector 161"/>
          <p:cNvCxnSpPr>
            <a:stCxn id="160" idx="1"/>
          </p:cNvCxnSpPr>
          <p:nvPr/>
        </p:nvCxnSpPr>
        <p:spPr>
          <a:xfrm flipV="1">
            <a:off x="7431071" y="1318089"/>
            <a:ext cx="612263" cy="5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01799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752" y="1794932"/>
            <a:ext cx="1076755" cy="7165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652" y="2487032"/>
            <a:ext cx="1005064" cy="58457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8500533" y="2402679"/>
            <a:ext cx="564445" cy="903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84444" y="1941689"/>
            <a:ext cx="2116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HOMICIDE:LUX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929" y="2814628"/>
            <a:ext cx="511053" cy="7039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913" y="3584390"/>
            <a:ext cx="667069" cy="91879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946388" y="1570359"/>
            <a:ext cx="18213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1991/2 CHEKCPOINTLAR(KING.”D”; 4.0)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919772" y="2583396"/>
            <a:ext cx="18213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1993/5 CHEKCPOINTLAR(KING.”D”; 4.0)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597" y="2514561"/>
            <a:ext cx="741327" cy="52951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651" y="4060531"/>
            <a:ext cx="1098671" cy="737793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8500533" y="3843156"/>
            <a:ext cx="741989" cy="1178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0323939" y="2886944"/>
            <a:ext cx="1861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LEVEL: 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dead body missing head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970065" y="2779954"/>
            <a:ext cx="16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G.KING.God.</a:t>
            </a:r>
            <a:r>
              <a:rPr lang="en-US" sz="800" strike="sngStrike" dirty="0" err="1"/>
              <a:t>touch</a:t>
            </a:r>
            <a:endParaRPr lang="en-US" sz="800" strike="sngStrike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741" y="1794932"/>
            <a:ext cx="522503" cy="71967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982" y="1827751"/>
            <a:ext cx="450263" cy="641401"/>
          </a:xfrm>
          <a:prstGeom prst="rect">
            <a:avLst/>
          </a:prstGeom>
        </p:spPr>
      </p:pic>
      <p:cxnSp>
        <p:nvCxnSpPr>
          <p:cNvPr id="38" name="Straight Connector 37"/>
          <p:cNvCxnSpPr>
            <a:endCxn id="23" idx="2"/>
          </p:cNvCxnSpPr>
          <p:nvPr/>
        </p:nvCxnSpPr>
        <p:spPr>
          <a:xfrm flipH="1" flipV="1">
            <a:off x="3857054" y="1785803"/>
            <a:ext cx="45074" cy="12994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303236" y="1889842"/>
            <a:ext cx="181874" cy="152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5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3247765" y="1737618"/>
            <a:ext cx="181874" cy="444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004742" y="1795535"/>
            <a:ext cx="1651392" cy="780495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000913" y="2803778"/>
            <a:ext cx="1740191" cy="65740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000913" y="3594005"/>
            <a:ext cx="1766807" cy="827513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707" y="5492604"/>
            <a:ext cx="1424890" cy="1067292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8080707" y="5492604"/>
            <a:ext cx="1876093" cy="7727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260" y="5468910"/>
            <a:ext cx="1935937" cy="1288278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9629792" y="5713943"/>
            <a:ext cx="1876093" cy="7727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523008" y="5715940"/>
            <a:ext cx="14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Angela 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eshide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284043" y="4979270"/>
            <a:ext cx="2009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FBI:INT:TERRORSIM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457730" y="5468910"/>
            <a:ext cx="155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Al </a:t>
            </a:r>
            <a:r>
              <a:rPr lang="en-US" sz="800" strike="sngStrike" dirty="0" err="1"/>
              <a:t>kaida</a:t>
            </a:r>
            <a:r>
              <a:rPr lang="en-US" sz="800" strike="sngStrike" dirty="0"/>
              <a:t> </a:t>
            </a:r>
            <a:r>
              <a:rPr lang="en-US" dirty="0"/>
              <a:t>2014 CPVA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237" y="2713344"/>
            <a:ext cx="1076755" cy="71653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751" y="3675753"/>
            <a:ext cx="1076755" cy="71653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03875" y="1116815"/>
            <a:ext cx="1393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Federal Bank</a:t>
            </a:r>
          </a:p>
          <a:p>
            <a:r>
              <a:rPr lang="en-US" dirty="0" err="1"/>
              <a:t>.net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038578" y="1658910"/>
            <a:ext cx="9042400" cy="12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386378" y="1223719"/>
            <a:ext cx="1463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MDEDLU-KAK</a:t>
            </a:r>
          </a:p>
        </p:txBody>
      </p:sp>
      <p:cxnSp>
        <p:nvCxnSpPr>
          <p:cNvPr id="62" name="Straight Connector 61"/>
          <p:cNvCxnSpPr>
            <a:endCxn id="57" idx="2"/>
          </p:cNvCxnSpPr>
          <p:nvPr/>
        </p:nvCxnSpPr>
        <p:spPr>
          <a:xfrm>
            <a:off x="1591733" y="1439980"/>
            <a:ext cx="808743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444" y="6183408"/>
            <a:ext cx="738855" cy="376487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7055957" y="6085272"/>
            <a:ext cx="978316" cy="4746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2816" y="5408848"/>
            <a:ext cx="3155653" cy="1459069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1455289" y="5399010"/>
            <a:ext cx="10736711" cy="16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699" y="5672695"/>
            <a:ext cx="1267191" cy="694237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V="1">
            <a:off x="4106808" y="5595743"/>
            <a:ext cx="1876093" cy="7727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908645" y="5481669"/>
            <a:ext cx="7232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Gheo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micha</a:t>
            </a:r>
            <a:r>
              <a:rPr lang="en-US" sz="800" strike="sngStrike" dirty="0"/>
              <a:t>)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2891" y="5408848"/>
            <a:ext cx="3155653" cy="1459069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8320220" y="2396953"/>
            <a:ext cx="3960762" cy="2582317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4151" y="4694058"/>
            <a:ext cx="1026017" cy="614665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V="1">
            <a:off x="4219907" y="4542643"/>
            <a:ext cx="1876093" cy="7727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5082934" y="5247329"/>
            <a:ext cx="150037" cy="75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556468" y="4513003"/>
            <a:ext cx="2691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1986 </a:t>
            </a:r>
            <a:r>
              <a:rPr lang="en-US" sz="800" strike="sngStrike" dirty="0" err="1"/>
              <a:t>phil</a:t>
            </a:r>
            <a:r>
              <a:rPr lang="en-US" sz="800" strike="sngStrike" dirty="0"/>
              <a:t> bathroom </a:t>
            </a:r>
            <a:r>
              <a:rPr lang="en-US" sz="800" strike="sngStrike" dirty="0" err="1"/>
              <a:t>floro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replament</a:t>
            </a:r>
            <a:endParaRPr lang="en-US" sz="800" strike="sngStrike" dirty="0"/>
          </a:p>
          <a:p>
            <a:r>
              <a:rPr lang="en-US" sz="800" strike="sngStrike" dirty="0" err="1"/>
              <a:t>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micah</a:t>
            </a:r>
            <a:r>
              <a:rPr lang="en-US" sz="800" strike="sngStrike" dirty="0"/>
              <a:t>), mountain bike(IPX.MARIN) </a:t>
            </a:r>
            <a:r>
              <a:rPr lang="en-US" sz="800" strike="sngStrike" dirty="0" err="1"/>
              <a:t>eshide</a:t>
            </a:r>
            <a:r>
              <a:rPr lang="en-US" sz="800" strike="sngStrike" dirty="0"/>
              <a:t>; train (ice)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674151" y="4349913"/>
            <a:ext cx="12554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MLIITARY.TOILET(</a:t>
            </a:r>
            <a:r>
              <a:rPr lang="en-US" sz="800" strike="sngStrike" dirty="0" err="1"/>
              <a:t>can;glu</a:t>
            </a:r>
            <a:r>
              <a:rPr lang="en-US" sz="800" dirty="0"/>
              <a:t>)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232076" y="5377714"/>
            <a:ext cx="219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!VIRGINA 1994 MARY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420171" y="5595743"/>
            <a:ext cx="16898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x/y same, peter </a:t>
            </a:r>
            <a:r>
              <a:rPr lang="en-US" sz="800" strike="sngStrike" dirty="0" err="1"/>
              <a:t>aposlt</a:t>
            </a:r>
            <a:r>
              <a:rPr lang="en-US" sz="800" strike="sngStrike" dirty="0"/>
              <a:t> , </a:t>
            </a:r>
            <a:r>
              <a:rPr lang="en-US" sz="800" strike="sngStrike" dirty="0" err="1"/>
              <a:t>sacktes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otis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574393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02" y="2057739"/>
            <a:ext cx="2762250" cy="16573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92296" y="2598574"/>
            <a:ext cx="5262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MATHEW: </a:t>
            </a:r>
          </a:p>
          <a:p>
            <a:r>
              <a:rPr lang="en-US" dirty="0"/>
              <a:t>	ATOMCLOCIK(!St. </a:t>
            </a:r>
            <a:r>
              <a:rPr lang="en-US" dirty="0" err="1"/>
              <a:t>Louis.INTENET</a:t>
            </a:r>
            <a:r>
              <a:rPr lang="en-US" dirty="0"/>
              <a:t> PAYMENTS)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972652" y="3061419"/>
            <a:ext cx="2982047" cy="33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4985807" y="2985261"/>
            <a:ext cx="564445" cy="4599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008386" y="2874341"/>
            <a:ext cx="451555" cy="762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026579" y="3305228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C5,J5,O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4692296" y="2469319"/>
            <a:ext cx="5700888" cy="1210081"/>
          </a:xfrm>
          <a:prstGeom prst="rect">
            <a:avLst/>
          </a:prstGeom>
          <a:solidFill>
            <a:srgbClr val="FFFFFF">
              <a:alpha val="83922"/>
            </a:srgbClr>
          </a:solidFill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413955" y="2028249"/>
            <a:ext cx="267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MATHEW(SFO-STL): </a:t>
            </a:r>
            <a:r>
              <a:rPr lang="en-US" dirty="0" err="1"/>
              <a:t>Oracel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425244" y="172710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JYLL 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985330" y="1749844"/>
            <a:ext cx="571500" cy="32385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962752" y="2057739"/>
            <a:ext cx="571500" cy="32385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944055" y="2427071"/>
            <a:ext cx="571500" cy="32385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662152" y="1375069"/>
            <a:ext cx="573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Message Mathew:</a:t>
            </a:r>
            <a:r>
              <a:rPr lang="en-US" sz="800" strike="sngStrike" dirty="0"/>
              <a:t>-&gt;</a:t>
            </a:r>
            <a:r>
              <a:rPr lang="en-US" sz="800" strike="sngStrike" dirty="0" err="1"/>
              <a:t>marily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evline</a:t>
            </a:r>
            <a:r>
              <a:rPr lang="en-US" sz="800" strike="sngStrike" dirty="0"/>
              <a:t>)-&gt;UPS-&gt;</a:t>
            </a:r>
            <a:r>
              <a:rPr lang="en-US" dirty="0"/>
              <a:t> </a:t>
            </a:r>
            <a:r>
              <a:rPr lang="en-US" dirty="0" err="1"/>
              <a:t>Angla:HOMICIDE:TRANVESTIE</a:t>
            </a:r>
            <a:endParaRPr lang="en-US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4090652" y="1359501"/>
            <a:ext cx="571500" cy="32385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5026579" y="1521426"/>
            <a:ext cx="2187021" cy="161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026579" y="2985261"/>
            <a:ext cx="523673" cy="535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93925" y="4559957"/>
            <a:ext cx="89409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9:30 MA (Mo/We/Fri)</a:t>
            </a:r>
          </a:p>
          <a:p>
            <a:r>
              <a:rPr lang="en-US" strike="sngStrike" dirty="0"/>
              <a:t>“Get of the fucking computer you asshole before I call the FBI:WMD and you are electrocuted</a:t>
            </a:r>
          </a:p>
          <a:p>
            <a:r>
              <a:rPr lang="en-US" strike="sngStrike" dirty="0"/>
              <a:t>--</a:t>
            </a:r>
            <a:r>
              <a:rPr lang="en-US" strike="sngStrike" dirty="0" err="1"/>
              <a:t>Acctouing</a:t>
            </a:r>
            <a:r>
              <a:rPr lang="en-US" strike="sngStrike" dirty="0"/>
              <a:t> and HR with fuck(</a:t>
            </a:r>
            <a:r>
              <a:rPr lang="en-US" strike="sngStrike" dirty="0" err="1"/>
              <a:t>tim</a:t>
            </a:r>
            <a:r>
              <a:rPr lang="en-US" strike="sngStrike" dirty="0"/>
              <a:t>)”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22" y="4600201"/>
            <a:ext cx="1687159" cy="94753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235725" y="4177088"/>
            <a:ext cx="521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NYSE Recycling JFK(FORT WORTH) Sunday JVM - DTCC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2160411" y="4497233"/>
            <a:ext cx="9280027" cy="99407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22" y="5757312"/>
            <a:ext cx="1687159" cy="947539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2160411" y="5681310"/>
            <a:ext cx="9280027" cy="99407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2419939" y="5911965"/>
            <a:ext cx="6260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HOMICIDE:KYRSTAL</a:t>
            </a:r>
            <a:r>
              <a:rPr lang="en-US" dirty="0">
                <a:sym typeface="Wingdings" panose="05000000000000000000" pitchFamily="2" charset="2"/>
              </a:rPr>
              <a:t>: </a:t>
            </a:r>
            <a:r>
              <a:rPr lang="en-US" strike="sngStrike" dirty="0">
                <a:sym typeface="Wingdings" panose="05000000000000000000" pitchFamily="2" charset="2"/>
              </a:rPr>
              <a:t>Goldman Sax, Angela Bauer</a:t>
            </a:r>
            <a:r>
              <a:rPr lang="en-US" dirty="0">
                <a:sym typeface="Wingdings" panose="05000000000000000000" pitchFamily="2" charset="2"/>
              </a:rPr>
              <a:t> HOMC:IS-A-BELL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4425244" y="6266005"/>
            <a:ext cx="6558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Mona Died</a:t>
            </a:r>
            <a:r>
              <a:rPr lang="en-US" dirty="0"/>
              <a:t>; MURDER: CHARLIE SHCE, sheep </a:t>
            </a:r>
            <a:r>
              <a:rPr lang="en-US" dirty="0" err="1"/>
              <a:t>chruche</a:t>
            </a:r>
            <a:r>
              <a:rPr lang="en-US" dirty="0"/>
              <a:t> HOMCEP:LBILL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2867105" y="6223704"/>
            <a:ext cx="123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Library CTX</a:t>
            </a:r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2803287" y="6293676"/>
            <a:ext cx="1140768" cy="23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43" y="5751333"/>
            <a:ext cx="529963" cy="529963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9872998" y="5598169"/>
            <a:ext cx="3709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</a:t>
            </a:r>
            <a:r>
              <a:rPr lang="en-US" strike="sngStrike" dirty="0"/>
              <a:t>(lee, collateral damage, lee </a:t>
            </a:r>
            <a:r>
              <a:rPr lang="en-US" strike="sngStrike" dirty="0" err="1"/>
              <a:t>wamu</a:t>
            </a:r>
            <a:r>
              <a:rPr lang="en-US" dirty="0"/>
              <a:t>)</a:t>
            </a:r>
          </a:p>
          <a:p>
            <a:r>
              <a:rPr lang="en-US" dirty="0"/>
              <a:t>41.JFK</a:t>
            </a:r>
            <a:r>
              <a:rPr lang="en-US" strike="sngStrike" dirty="0"/>
              <a:t>(</a:t>
            </a:r>
            <a:r>
              <a:rPr lang="en-US" strike="sngStrike" dirty="0" err="1"/>
              <a:t>wamu</a:t>
            </a:r>
            <a:r>
              <a:rPr lang="en-US" strike="sngStrike" dirty="0"/>
              <a:t>)</a:t>
            </a:r>
          </a:p>
        </p:txBody>
      </p:sp>
      <p:cxnSp>
        <p:nvCxnSpPr>
          <p:cNvPr id="94" name="Straight Connector 93"/>
          <p:cNvCxnSpPr/>
          <p:nvPr/>
        </p:nvCxnSpPr>
        <p:spPr>
          <a:xfrm>
            <a:off x="8982513" y="5837327"/>
            <a:ext cx="1290376" cy="613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696" y="5430826"/>
            <a:ext cx="522067" cy="522067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9332625" y="5429706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Polcie</a:t>
            </a:r>
            <a:r>
              <a:rPr lang="en-US" sz="800" dirty="0"/>
              <a:t> Sirens: 1:35PM</a:t>
            </a:r>
          </a:p>
        </p:txBody>
      </p:sp>
      <p:cxnSp>
        <p:nvCxnSpPr>
          <p:cNvPr id="98" name="Straight Connector 97"/>
          <p:cNvCxnSpPr/>
          <p:nvPr/>
        </p:nvCxnSpPr>
        <p:spPr>
          <a:xfrm>
            <a:off x="153722" y="4097867"/>
            <a:ext cx="354278" cy="976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330861" y="4351614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 </a:t>
            </a:r>
            <a:r>
              <a:rPr lang="en-US" sz="800" strike="sngStrike" dirty="0"/>
              <a:t>suppose to be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864874" y="1341654"/>
            <a:ext cx="6893437" cy="106391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925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5358681" y="6350526"/>
            <a:ext cx="796428" cy="315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746" y="1636977"/>
            <a:ext cx="1656050" cy="124043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3429216" y="1506682"/>
            <a:ext cx="2085109" cy="1797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91" y="1381125"/>
            <a:ext cx="1828800" cy="249555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446809" y="1506682"/>
            <a:ext cx="2795155" cy="2253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089" y="3422531"/>
            <a:ext cx="790330" cy="1102302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294133" y="3095300"/>
            <a:ext cx="5434445" cy="20782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577" y="1636977"/>
            <a:ext cx="1118108" cy="1153523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5514325" y="1506682"/>
            <a:ext cx="1305360" cy="1527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628" y="2305916"/>
            <a:ext cx="3835111" cy="383511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0030258" y="1506682"/>
            <a:ext cx="2161742" cy="70705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N. </a:t>
            </a:r>
            <a:r>
              <a:rPr lang="en-US" dirty="0" err="1"/>
              <a:t>Braciforte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583" y="114701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1982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206" y="1628775"/>
            <a:ext cx="1392163" cy="121814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7435" y="4202257"/>
            <a:ext cx="1904762" cy="147619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446809" y="4202257"/>
            <a:ext cx="2587336" cy="1585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294133" y="4791616"/>
            <a:ext cx="5434445" cy="20782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241964" y="3422531"/>
            <a:ext cx="2272361" cy="1102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9207062" y="2483427"/>
            <a:ext cx="2389193" cy="33043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429216" y="1464391"/>
            <a:ext cx="5226412" cy="1490043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816010" y="1290052"/>
            <a:ext cx="2010425" cy="2586623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628758" y="4255880"/>
            <a:ext cx="1911242" cy="1490043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187644" y="6316403"/>
            <a:ext cx="310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TORT-3 !</a:t>
            </a:r>
            <a:r>
              <a:rPr lang="en-US" dirty="0" err="1"/>
              <a:t>AVAILABILITY.</a:t>
            </a:r>
            <a:r>
              <a:rPr lang="en-US" strike="sngStrike" dirty="0" err="1">
                <a:solidFill>
                  <a:schemeClr val="bg1"/>
                </a:solidFill>
              </a:rPr>
              <a:t>facebook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1930" y="6336304"/>
            <a:ext cx="2506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Find-a-</a:t>
            </a:r>
            <a:r>
              <a:rPr lang="en-US" strike="sngStrike" dirty="0" err="1"/>
              <a:t>intertupt</a:t>
            </a:r>
            <a:r>
              <a:rPr lang="en-US" dirty="0"/>
              <a:t>: Murder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224410" y="6316403"/>
            <a:ext cx="5504168" cy="449861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94133" y="5926667"/>
            <a:ext cx="453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CPVA ATOMCLICK(</a:t>
            </a:r>
            <a:r>
              <a:rPr lang="en-US" dirty="0" err="1"/>
              <a:t>tim</a:t>
            </a:r>
            <a:r>
              <a:rPr lang="en-US" dirty="0"/>
              <a:t>):</a:t>
            </a:r>
            <a:r>
              <a:rPr lang="en-US" sz="800" strike="sngStrike" dirty="0"/>
              <a:t> can he get data fro </a:t>
            </a:r>
            <a:r>
              <a:rPr lang="en-US" sz="800" strike="sngStrike" dirty="0" err="1"/>
              <a:t>identy</a:t>
            </a:r>
            <a:r>
              <a:rPr lang="en-US" sz="800" strike="sngStrike" dirty="0"/>
              <a:t> my murders?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514325" y="6080902"/>
            <a:ext cx="640784" cy="15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400920" y="3175011"/>
            <a:ext cx="5226412" cy="1490043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9230112" y="2378924"/>
            <a:ext cx="2928397" cy="3854281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59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5224679"/>
            <a:ext cx="5305778" cy="4536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Matthaus Jersey - Ets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245" y="1643490"/>
            <a:ext cx="4422773" cy="477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1535290"/>
            <a:ext cx="3285067" cy="58702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763911" y="1738489"/>
            <a:ext cx="6468533" cy="4481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383" y="2911827"/>
            <a:ext cx="876300" cy="8763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869244" y="2911827"/>
            <a:ext cx="1591734" cy="876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77244" y="4278489"/>
            <a:ext cx="93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CPVA.</a:t>
            </a:r>
            <a:r>
              <a:rPr lang="en-US" sz="800" strike="sngStrike" dirty="0" err="1"/>
              <a:t>!bier</a:t>
            </a:r>
            <a:endParaRPr lang="en-US" sz="800" strike="sngStrike" dirty="0"/>
          </a:p>
        </p:txBody>
      </p:sp>
      <p:sp>
        <p:nvSpPr>
          <p:cNvPr id="15" name="Rectangle 14"/>
          <p:cNvSpPr/>
          <p:nvPr/>
        </p:nvSpPr>
        <p:spPr>
          <a:xfrm>
            <a:off x="0" y="2122312"/>
            <a:ext cx="3285067" cy="270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Auschwitz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386664" y="1477946"/>
            <a:ext cx="18569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George Bush </a:t>
            </a:r>
            <a:r>
              <a:rPr lang="en-US" dirty="0" err="1"/>
              <a:t>Sr</a:t>
            </a:r>
            <a:r>
              <a:rPr lang="en-US" dirty="0"/>
              <a:t>/Jr</a:t>
            </a:r>
          </a:p>
          <a:p>
            <a:r>
              <a:rPr lang="en-US" sz="800" strike="sngStrike" dirty="0" err="1"/>
              <a:t>Witchoreck</a:t>
            </a:r>
            <a:endParaRPr lang="en-US" sz="800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095022" y="2122312"/>
            <a:ext cx="857956" cy="412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395485" y="2393244"/>
            <a:ext cx="408871" cy="83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82847" y="1884410"/>
            <a:ext cx="236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 MARY </a:t>
            </a:r>
            <a:r>
              <a:rPr lang="en-US" sz="800" strike="sngStrike" dirty="0"/>
              <a:t>trophy wine </a:t>
            </a:r>
            <a:r>
              <a:rPr lang="en-US" sz="800" strike="sngStrike" dirty="0" err="1"/>
              <a:t>pizzaria</a:t>
            </a:r>
            <a:endParaRPr lang="en-US" sz="800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374" y="2434873"/>
            <a:ext cx="899406" cy="89940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4383615" y="2434873"/>
            <a:ext cx="1057630" cy="91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04574" y="2076497"/>
            <a:ext cx="2320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JOHNSON.JFK.MKL.</a:t>
            </a:r>
            <a:r>
              <a:rPr lang="en-US" sz="800" strike="sngStrike" dirty="0" err="1"/>
              <a:t>pizzeria</a:t>
            </a:r>
            <a:endParaRPr lang="en-US" sz="800" strike="sngStrike" dirty="0"/>
          </a:p>
          <a:p>
            <a:r>
              <a:rPr lang="en-US" dirty="0"/>
              <a:t>IPX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3921" y="5224679"/>
            <a:ext cx="408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1990/45        CHECKPOINT CHARLIE</a:t>
            </a:r>
            <a:r>
              <a:rPr lang="en-US" strike="sngStrike" dirty="0"/>
              <a:t>(Oven)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492" y="5937956"/>
            <a:ext cx="519811" cy="69397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460978" y="6220178"/>
            <a:ext cx="168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you </a:t>
            </a:r>
            <a:r>
              <a:rPr lang="en-US" dirty="0" err="1"/>
              <a:t>dr</a:t>
            </a:r>
            <a:r>
              <a:rPr lang="en-US" dirty="0"/>
              <a:t> rice. </a:t>
            </a:r>
          </a:p>
        </p:txBody>
      </p:sp>
      <p:sp>
        <p:nvSpPr>
          <p:cNvPr id="31" name="Trapezoid 30"/>
          <p:cNvSpPr/>
          <p:nvPr/>
        </p:nvSpPr>
        <p:spPr>
          <a:xfrm>
            <a:off x="4383615" y="6220178"/>
            <a:ext cx="493185" cy="399384"/>
          </a:xfrm>
          <a:prstGeom prst="trapezoi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072819" y="5858933"/>
            <a:ext cx="480555" cy="297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4244622" y="5858933"/>
            <a:ext cx="767645" cy="857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371817" y="6156758"/>
            <a:ext cx="2776354" cy="367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17" y="5858933"/>
            <a:ext cx="857956" cy="857956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-5419" y="5678311"/>
            <a:ext cx="1451374" cy="1179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19302" y="1187533"/>
            <a:ext cx="2974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MUESEUM (DIRECTOR) CHAIR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8626" y="2369959"/>
            <a:ext cx="10455010" cy="270293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5269024" y="1365956"/>
            <a:ext cx="5204612" cy="541161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9035" y="5645854"/>
            <a:ext cx="5204612" cy="125165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 flipV="1">
            <a:off x="11224655" y="3289039"/>
            <a:ext cx="1005166" cy="245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1781425" y="3529943"/>
            <a:ext cx="275134" cy="21216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373570" y="3389189"/>
            <a:ext cx="1802318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9356759" y="3380391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 rot="16200000">
            <a:off x="9235688" y="350507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781724" y="3393365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SCREEN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1144718" y="3556370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ATOMCLOCK(</a:t>
            </a:r>
            <a:r>
              <a:rPr lang="en-US" sz="900" dirty="0">
                <a:solidFill>
                  <a:schemeClr val="bg1"/>
                </a:solidFill>
              </a:rPr>
              <a:t>TIM</a:t>
            </a:r>
            <a:r>
              <a:rPr lang="en-US" sz="900" dirty="0"/>
              <a:t>): </a:t>
            </a:r>
          </a:p>
          <a:p>
            <a:r>
              <a:rPr lang="en-US" sz="900" dirty="0"/>
              <a:t>MATHEW(SANDRA)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11082708" y="3775038"/>
            <a:ext cx="1058186" cy="168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11400695" y="3221868"/>
            <a:ext cx="791305" cy="308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3304574" y="1365956"/>
            <a:ext cx="7169062" cy="1923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1670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35290"/>
            <a:ext cx="3285067" cy="58702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383" y="2911827"/>
            <a:ext cx="876300" cy="8763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869244" y="2911827"/>
            <a:ext cx="1591734" cy="876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513" y="2223935"/>
            <a:ext cx="3699933" cy="369993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763911" y="1738489"/>
            <a:ext cx="6468533" cy="4481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97358" y="4144179"/>
            <a:ext cx="145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45140" y="4051958"/>
            <a:ext cx="2744661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28329" y="4043160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3107258" y="416784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53294" y="4056134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In Room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33775" y="4550465"/>
            <a:ext cx="1375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HOMCIDE:Ghost:HOMCIE:2Y</a:t>
            </a:r>
          </a:p>
          <a:p>
            <a:r>
              <a:rPr lang="en-US" sz="800" strike="sngStrike" dirty="0"/>
              <a:t>“Daddy”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674" y="4073902"/>
            <a:ext cx="557208" cy="55720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284" y="4144179"/>
            <a:ext cx="893276" cy="50023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5041534" y="3910603"/>
            <a:ext cx="316089" cy="959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325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535290"/>
            <a:ext cx="3285067" cy="58702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383" y="2911827"/>
            <a:ext cx="876300" cy="8763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869244" y="2911827"/>
            <a:ext cx="1591734" cy="876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97358" y="4144179"/>
            <a:ext cx="145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245140" y="4051958"/>
            <a:ext cx="2744661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28329" y="4043160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3107258" y="416784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53294" y="4056134"/>
            <a:ext cx="208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 In Room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33775" y="4550465"/>
            <a:ext cx="1375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HOMCIDE:Ghost:HOMCIE:2Y</a:t>
            </a:r>
          </a:p>
          <a:p>
            <a:r>
              <a:rPr lang="en-US" sz="800" strike="sngStrike" dirty="0"/>
              <a:t>“Daddy”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674" y="4073902"/>
            <a:ext cx="557208" cy="557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822" y="2139752"/>
            <a:ext cx="2857500" cy="16002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208818" y="1828093"/>
            <a:ext cx="2234886" cy="2167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954" y="2122312"/>
            <a:ext cx="1311424" cy="171312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24608" y="4934857"/>
            <a:ext cx="2731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Put the money in a fucking back, check the </a:t>
            </a:r>
            <a:r>
              <a:rPr lang="en-US" sz="800" strike="sngStrike" dirty="0" err="1"/>
              <a:t>fuckign</a:t>
            </a:r>
            <a:r>
              <a:rPr lang="en-US" sz="800" strike="sngStrike" dirty="0"/>
              <a:t> box with </a:t>
            </a:r>
            <a:r>
              <a:rPr lang="en-US" sz="800" strike="sngStrike" dirty="0" err="1"/>
              <a:t>thehead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whie</a:t>
            </a:r>
            <a:r>
              <a:rPr lang="en-US" sz="800" strike="sngStrike" dirty="0"/>
              <a:t> we are fucking you wife in a group of </a:t>
            </a:r>
            <a:r>
              <a:rPr lang="en-US" sz="800" strike="sngStrike" dirty="0" err="1"/>
              <a:t>nazis</a:t>
            </a:r>
            <a:r>
              <a:rPr lang="en-US" sz="800" strike="sngStrike" dirty="0"/>
              <a:t>. N </a:t>
            </a:r>
            <a:r>
              <a:rPr lang="en-US" sz="800" strike="sngStrike" dirty="0" err="1"/>
              <a:t>americal</a:t>
            </a:r>
            <a:r>
              <a:rPr lang="en-US" sz="800" strike="sngStrike" dirty="0"/>
              <a:t>. I </a:t>
            </a:r>
            <a:r>
              <a:rPr lang="en-US" sz="800" strike="sngStrike" dirty="0" err="1"/>
              <a:t>lcui</a:t>
            </a:r>
            <a:r>
              <a:rPr lang="en-US" sz="800" strike="sngStrike" dirty="0"/>
              <a:t> black fuck. 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469" y="4144178"/>
            <a:ext cx="3059677" cy="2291805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6987822" y="3835432"/>
            <a:ext cx="3860800" cy="2836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166" y="4794084"/>
            <a:ext cx="2390775" cy="191452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617470" y="4934857"/>
            <a:ext cx="137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CEASER</a:t>
            </a:r>
            <a:r>
              <a:rPr lang="en-US" dirty="0"/>
              <a:t> 88th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870" y="4487239"/>
            <a:ext cx="1076755" cy="71653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130329" y="424080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4626124" y="5119523"/>
            <a:ext cx="3152501" cy="162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8222" y="5253582"/>
            <a:ext cx="1306173" cy="1558667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7640622" y="4742847"/>
            <a:ext cx="3860800" cy="2836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997" y="4237815"/>
            <a:ext cx="1800225" cy="2543175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3583831" y="2139752"/>
            <a:ext cx="2546498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416572" y="1535290"/>
            <a:ext cx="278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LEVE: MONPOLY </a:t>
            </a:r>
            <a:r>
              <a:rPr lang="en-US" sz="800" strike="sngStrike" dirty="0"/>
              <a:t>can I </a:t>
            </a:r>
            <a:r>
              <a:rPr lang="en-US" sz="800" strike="sngStrike" dirty="0" err="1"/>
              <a:t>finaly</a:t>
            </a:r>
            <a:r>
              <a:rPr lang="en-US" sz="800" strike="sngStrike" dirty="0"/>
              <a:t> have my car?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978597" y="1319930"/>
            <a:ext cx="133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HOMCE:LUX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866966" y="1811563"/>
            <a:ext cx="2744661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9850155" y="1802765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9729084" y="192744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275120" y="1815739"/>
            <a:ext cx="2081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 In Room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155601" y="2310070"/>
            <a:ext cx="1375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HOMCIDE:Ghost:HOMCIE:2Y</a:t>
            </a:r>
          </a:p>
          <a:p>
            <a:r>
              <a:rPr lang="en-US" sz="800" strike="sngStrike" dirty="0"/>
              <a:t>“Daddy”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500" y="1833507"/>
            <a:ext cx="557208" cy="55720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90252" y="2628364"/>
            <a:ext cx="410209" cy="305722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H="1" flipV="1">
            <a:off x="9571022" y="2426379"/>
            <a:ext cx="562935" cy="7898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000461" y="2579923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v2.FBI:KIDNAPPGIN.INT</a:t>
            </a:r>
          </a:p>
        </p:txBody>
      </p:sp>
    </p:spTree>
    <p:extLst>
      <p:ext uri="{BB962C8B-B14F-4D97-AF65-F5344CB8AC3E}">
        <p14:creationId xmlns:p14="http://schemas.microsoft.com/office/powerpoint/2010/main" val="1773163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454" y="2514004"/>
            <a:ext cx="887060" cy="12214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755" y="3124729"/>
            <a:ext cx="1262845" cy="124029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3410755" y="3124729"/>
            <a:ext cx="1070934" cy="1368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022" y="3124729"/>
            <a:ext cx="1023582" cy="12214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454" y="1562616"/>
            <a:ext cx="887060" cy="590298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1873956" y="2269067"/>
            <a:ext cx="1128888" cy="1475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673600" y="3025422"/>
            <a:ext cx="1456267" cy="1467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983454" y="2269067"/>
            <a:ext cx="49366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48774" y="2739862"/>
            <a:ext cx="893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CEASER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66947" y="1673224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KING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16" y="1612806"/>
            <a:ext cx="538162" cy="538162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4896016" y="1539589"/>
            <a:ext cx="538162" cy="785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464" y="1599180"/>
            <a:ext cx="824357" cy="617472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5890604" y="1585163"/>
            <a:ext cx="1309512" cy="479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328" y="1585163"/>
            <a:ext cx="575554" cy="57555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948668" y="4472745"/>
            <a:ext cx="12282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</a:t>
            </a:r>
            <a:r>
              <a:rPr lang="en-US" sz="800" dirty="0" err="1"/>
              <a:t>homcei;mayro</a:t>
            </a:r>
            <a:r>
              <a:rPr lang="en-US" sz="800" dirty="0"/>
              <a:t>: </a:t>
            </a:r>
            <a:r>
              <a:rPr lang="en-US" sz="800" dirty="0" err="1"/>
              <a:t>franci</a:t>
            </a:r>
            <a:endParaRPr lang="en-US" sz="800" dirty="0"/>
          </a:p>
        </p:txBody>
      </p:sp>
      <p:sp>
        <p:nvSpPr>
          <p:cNvPr id="48" name="Rectangle 47"/>
          <p:cNvSpPr/>
          <p:nvPr/>
        </p:nvSpPr>
        <p:spPr>
          <a:xfrm>
            <a:off x="10449337" y="2938142"/>
            <a:ext cx="410574" cy="18658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TIM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041482" y="2797387"/>
            <a:ext cx="1802318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024671" y="2788589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 rot="16200000">
            <a:off x="7903600" y="291327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449636" y="2801563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SCREEN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10449337" y="2652889"/>
            <a:ext cx="410574" cy="736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47" idx="1"/>
          </p:cNvCxnSpPr>
          <p:nvPr/>
        </p:nvCxnSpPr>
        <p:spPr>
          <a:xfrm flipV="1">
            <a:off x="2948668" y="4572000"/>
            <a:ext cx="1329821" cy="8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688822" y="4818901"/>
            <a:ext cx="10661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Peter.Joesphe</a:t>
            </a:r>
            <a:r>
              <a:rPr lang="en-US" dirty="0"/>
              <a:t>(</a:t>
            </a:r>
            <a:r>
              <a:rPr lang="en-US" dirty="0" err="1"/>
              <a:t>Gov.Schwegger</a:t>
            </a:r>
            <a:r>
              <a:rPr lang="en-US" dirty="0"/>
              <a:t>).parent</a:t>
            </a:r>
          </a:p>
          <a:p>
            <a:r>
              <a:rPr lang="en-US" dirty="0"/>
              <a:t>			.brother (</a:t>
            </a:r>
            <a:r>
              <a:rPr lang="en-US" dirty="0" err="1"/>
              <a:t>transl</a:t>
            </a:r>
            <a:r>
              <a:rPr lang="en-US" dirty="0"/>
              <a:t>) </a:t>
            </a:r>
            <a:r>
              <a:rPr lang="en-US" dirty="0" err="1"/>
              <a:t>bruder</a:t>
            </a:r>
            <a:r>
              <a:rPr lang="en-US" dirty="0"/>
              <a:t>  KING.HOMCI:LUX(SAP):LAWNHOE</a:t>
            </a:r>
            <a:r>
              <a:rPr lang="en-US" strike="sngStrike" dirty="0"/>
              <a:t>(</a:t>
            </a:r>
            <a:r>
              <a:rPr lang="en-US" strike="sngStrike" dirty="0" err="1"/>
              <a:t>wiesloci</a:t>
            </a:r>
            <a:r>
              <a:rPr lang="en-US" strike="sngStrike" dirty="0"/>
              <a:t>).</a:t>
            </a:r>
            <a:r>
              <a:rPr lang="en-US" strike="sngStrike" dirty="0" err="1"/>
              <a:t>pysciatirc</a:t>
            </a:r>
            <a:r>
              <a:rPr lang="en-US" strike="sngStrike" dirty="0"/>
              <a:t> </a:t>
            </a:r>
            <a:r>
              <a:rPr lang="en-US" strike="sngStrike" dirty="0" err="1"/>
              <a:t>wrd</a:t>
            </a:r>
            <a:endParaRPr lang="en-US" strike="sngStrike" dirty="0"/>
          </a:p>
        </p:txBody>
      </p:sp>
      <p:sp>
        <p:nvSpPr>
          <p:cNvPr id="59" name="TextBox 58"/>
          <p:cNvSpPr txBox="1"/>
          <p:nvPr/>
        </p:nvSpPr>
        <p:spPr>
          <a:xfrm>
            <a:off x="146756" y="128693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7th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40575" y="2419690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 8th</a:t>
            </a:r>
          </a:p>
        </p:txBody>
      </p:sp>
      <p:sp>
        <p:nvSpPr>
          <p:cNvPr id="61" name="Rectangle 60"/>
          <p:cNvSpPr/>
          <p:nvPr/>
        </p:nvSpPr>
        <p:spPr>
          <a:xfrm>
            <a:off x="176162" y="1461177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1995 8th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4638985" y="1522170"/>
            <a:ext cx="2393993" cy="69090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546066" y="3078211"/>
            <a:ext cx="2830427" cy="152248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647" y="2550449"/>
            <a:ext cx="899279" cy="1194427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2709333" y="2325062"/>
            <a:ext cx="1467556" cy="1738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693649" y="4534735"/>
            <a:ext cx="251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Francsi</a:t>
            </a:r>
            <a:r>
              <a:rPr lang="en-US" sz="800" strike="sngStrike" dirty="0"/>
              <a:t>(hotel)</a:t>
            </a:r>
            <a:r>
              <a:rPr lang="en-US" dirty="0"/>
              <a:t>.</a:t>
            </a:r>
            <a:r>
              <a:rPr lang="en-US" dirty="0" err="1"/>
              <a:t>CPVA.</a:t>
            </a:r>
            <a:r>
              <a:rPr lang="en-US" sz="800" strike="sngStrike" dirty="0" err="1"/>
              <a:t>paple.touch</a:t>
            </a:r>
            <a:endParaRPr lang="en-US" sz="800" strike="sngStrike" dirty="0"/>
          </a:p>
        </p:txBody>
      </p:sp>
      <p:sp>
        <p:nvSpPr>
          <p:cNvPr id="65" name="TextBox 64"/>
          <p:cNvSpPr txBox="1"/>
          <p:nvPr/>
        </p:nvSpPr>
        <p:spPr>
          <a:xfrm>
            <a:off x="1688822" y="5158237"/>
            <a:ext cx="3560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Marin.angla</a:t>
            </a:r>
            <a:endParaRPr lang="en-US" dirty="0"/>
          </a:p>
          <a:p>
            <a:r>
              <a:rPr lang="en-US" dirty="0"/>
              <a:t>St. </a:t>
            </a:r>
            <a:r>
              <a:rPr lang="en-US" dirty="0" err="1"/>
              <a:t>Francsi.angela.VpGermany.Grazzi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40575" y="4719401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!SAINTS.NAVY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0" y="4472745"/>
            <a:ext cx="1242673" cy="685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40575" y="5481402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49-tshirt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3104" y="5503798"/>
            <a:ext cx="248982" cy="234754"/>
          </a:xfrm>
          <a:prstGeom prst="rect">
            <a:avLst/>
          </a:prstGeom>
        </p:spPr>
      </p:pic>
      <p:cxnSp>
        <p:nvCxnSpPr>
          <p:cNvPr id="72" name="Straight Connector 71"/>
          <p:cNvCxnSpPr>
            <a:stCxn id="69" idx="1"/>
            <a:endCxn id="70" idx="3"/>
          </p:cNvCxnSpPr>
          <p:nvPr/>
        </p:nvCxnSpPr>
        <p:spPr>
          <a:xfrm flipV="1">
            <a:off x="140575" y="5621175"/>
            <a:ext cx="1181511" cy="44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76163" y="5560713"/>
            <a:ext cx="1318920" cy="29002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0" y="5797381"/>
            <a:ext cx="28090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nonPoliceSeculrOrdum</a:t>
            </a:r>
            <a:r>
              <a:rPr lang="en-US" sz="800" strike="sngStrike" dirty="0"/>
              <a:t>(New Relic)</a:t>
            </a:r>
          </a:p>
          <a:p>
            <a:r>
              <a:rPr lang="en-US" sz="800" strike="sngStrike" dirty="0" err="1"/>
              <a:t>Cisco.montirng</a:t>
            </a:r>
            <a:endParaRPr lang="en-US" sz="800" strike="sngStrike" dirty="0"/>
          </a:p>
        </p:txBody>
      </p:sp>
      <p:sp>
        <p:nvSpPr>
          <p:cNvPr id="75" name="TextBox 74"/>
          <p:cNvSpPr txBox="1"/>
          <p:nvPr/>
        </p:nvSpPr>
        <p:spPr>
          <a:xfrm>
            <a:off x="8041482" y="3601156"/>
            <a:ext cx="2549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 St. Peter Dom</a:t>
            </a:r>
          </a:p>
          <a:p>
            <a:r>
              <a:rPr lang="en-US" dirty="0"/>
              <a:t>IPX MAINSTREET(Church)</a:t>
            </a:r>
          </a:p>
          <a:p>
            <a:r>
              <a:rPr lang="en-US" dirty="0"/>
              <a:t>IPX .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0700782" y="3696144"/>
            <a:ext cx="7954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</a:p>
          <a:p>
            <a:r>
              <a:rPr lang="en-US" sz="800" strike="sngStrike" dirty="0"/>
              <a:t>x/y </a:t>
            </a:r>
            <a:r>
              <a:rPr lang="en-US" sz="800" strike="sngStrike" dirty="0" err="1"/>
              <a:t>kreuzigung</a:t>
            </a:r>
            <a:endParaRPr lang="en-US" sz="800" strike="sngStrike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745607" y="4617732"/>
            <a:ext cx="10446393" cy="120994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2015586" y="2534931"/>
            <a:ext cx="2113442" cy="120994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8579556" y="1656264"/>
            <a:ext cx="33189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Get you money in a </a:t>
            </a:r>
            <a:r>
              <a:rPr lang="en-US" sz="800" strike="sngStrike" dirty="0" err="1"/>
              <a:t>ffuckung</a:t>
            </a:r>
            <a:r>
              <a:rPr lang="en-US" sz="800" strike="sngStrike" dirty="0"/>
              <a:t> back white, </a:t>
            </a:r>
            <a:r>
              <a:rPr lang="en-US" sz="800" strike="sngStrike" dirty="0" err="1"/>
              <a:t>whfie</a:t>
            </a:r>
            <a:r>
              <a:rPr lang="en-US" sz="800" strike="sngStrike" dirty="0"/>
              <a:t> (you </a:t>
            </a:r>
            <a:r>
              <a:rPr lang="en-US" sz="800" strike="sngStrike" dirty="0" err="1"/>
              <a:t>wife:IMPORTANT</a:t>
            </a:r>
            <a:r>
              <a:rPr lang="en-US" sz="800" strike="sngStrike" dirty="0"/>
              <a:t>), </a:t>
            </a:r>
            <a:r>
              <a:rPr lang="en-US" sz="800" strike="sngStrike" dirty="0" err="1"/>
              <a:t>chpped</a:t>
            </a:r>
            <a:r>
              <a:rPr lang="en-US" sz="800" strike="sngStrike" dirty="0"/>
              <a:t> head off; --</a:t>
            </a:r>
            <a:r>
              <a:rPr lang="en-US" sz="800" strike="sngStrike" dirty="0" err="1"/>
              <a:t>travis</a:t>
            </a:r>
            <a:r>
              <a:rPr lang="en-US" sz="800" strike="sngStrike" dirty="0"/>
              <a:t>; while you are </a:t>
            </a:r>
            <a:r>
              <a:rPr lang="en-US" sz="800" strike="sngStrike" dirty="0" err="1"/>
              <a:t>sacrified</a:t>
            </a:r>
            <a:r>
              <a:rPr lang="en-US" sz="800" strike="sngStrike" dirty="0"/>
              <a:t>.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895644" y="2065103"/>
            <a:ext cx="2300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Sirnces</a:t>
            </a:r>
            <a:r>
              <a:rPr lang="en-US" dirty="0"/>
              <a:t>: 2:10PM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812744" y="1345049"/>
            <a:ext cx="4265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{STATE}.1D8723.ATOMCLOICK(father).infant</a:t>
            </a:r>
          </a:p>
        </p:txBody>
      </p:sp>
      <p:cxnSp>
        <p:nvCxnSpPr>
          <p:cNvPr id="83" name="Straight Connector 82"/>
          <p:cNvCxnSpPr>
            <a:endCxn id="81" idx="3"/>
          </p:cNvCxnSpPr>
          <p:nvPr/>
        </p:nvCxnSpPr>
        <p:spPr>
          <a:xfrm>
            <a:off x="10780889" y="1511359"/>
            <a:ext cx="1297446" cy="18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7715844" y="2009024"/>
            <a:ext cx="4255911" cy="30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7915295" y="2695203"/>
            <a:ext cx="3857007" cy="179487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-13328" y="4977545"/>
            <a:ext cx="16979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HOMCI:IS-ABEILL:MARK(us): FOSTER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5456" y="5107430"/>
            <a:ext cx="10054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Starter saints jacket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0" y="5194352"/>
            <a:ext cx="37785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§TREASON:HOMCE:LUX:BENJAME FRANKLIN §HOMCEI:TURKEY; IPX HOICME:IS-A-BELL</a:t>
            </a:r>
          </a:p>
          <a:p>
            <a:r>
              <a:rPr lang="en-US" sz="800" dirty="0"/>
              <a:t>G.HOMCIEP:TURKEY </a:t>
            </a:r>
            <a:r>
              <a:rPr lang="en-US" sz="800" strike="sngStrike" dirty="0"/>
              <a:t>(google, </a:t>
            </a:r>
            <a:r>
              <a:rPr lang="en-US" sz="800" strike="sngStrike" dirty="0" err="1"/>
              <a:t>babm,westbam</a:t>
            </a:r>
            <a:r>
              <a:rPr lang="en-US" sz="800" strike="sngStrike" dirty="0"/>
              <a:t>) </a:t>
            </a:r>
            <a:r>
              <a:rPr lang="en-US" sz="800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mdma</a:t>
            </a:r>
            <a:r>
              <a:rPr lang="en-US" sz="800" strike="sngStrike" dirty="0"/>
              <a:t>). </a:t>
            </a:r>
            <a:r>
              <a:rPr lang="en-US" sz="800" strike="sngStrike" dirty="0" err="1"/>
              <a:t>Pistion</a:t>
            </a:r>
            <a:r>
              <a:rPr lang="en-US" sz="800" strike="sngStrike" dirty="0"/>
              <a:t> on screen</a:t>
            </a:r>
          </a:p>
          <a:p>
            <a:r>
              <a:rPr lang="en-US" sz="800" dirty="0"/>
              <a:t>41. §2 </a:t>
            </a:r>
            <a:r>
              <a:rPr lang="en-US" sz="800" dirty="0" err="1"/>
              <a:t>Adultry</a:t>
            </a:r>
            <a:r>
              <a:rPr lang="en-US" sz="800" dirty="0"/>
              <a:t> – </a:t>
            </a:r>
            <a:r>
              <a:rPr lang="en-US" sz="800" dirty="0" err="1"/>
              <a:t>fremd</a:t>
            </a:r>
            <a:r>
              <a:rPr lang="en-US" sz="800" dirty="0"/>
              <a:t> legion (FRACE ARMY)</a:t>
            </a:r>
          </a:p>
          <a:p>
            <a:r>
              <a:rPr lang="en-US" dirty="0"/>
              <a:t>	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tranls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fremdgeletion</a:t>
            </a:r>
            <a:r>
              <a:rPr lang="en-US" sz="800" strike="sngStrike" dirty="0"/>
              <a:t> ( </a:t>
            </a:r>
            <a:r>
              <a:rPr lang="en-US" sz="800" strike="sngStrike" dirty="0" err="1"/>
              <a:t>trnl</a:t>
            </a:r>
            <a:r>
              <a:rPr lang="en-US" sz="800" strike="sngStrike" dirty="0"/>
              <a:t>) cheating legion)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05866" y="4155065"/>
            <a:ext cx="2563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Soviet union(</a:t>
            </a:r>
            <a:r>
              <a:rPr lang="en-US" sz="800" strike="sngStrike" dirty="0" err="1"/>
              <a:t>kito,micheala</a:t>
            </a:r>
            <a:r>
              <a:rPr lang="en-US" sz="800" strike="sngStrike" dirty="0"/>
              <a:t>)</a:t>
            </a:r>
          </a:p>
          <a:p>
            <a:r>
              <a:rPr lang="en-US" sz="800" dirty="0" err="1"/>
              <a:t>Gheoh</a:t>
            </a:r>
            <a:r>
              <a:rPr lang="en-US" sz="800" dirty="0"/>
              <a:t>(</a:t>
            </a:r>
            <a:r>
              <a:rPr lang="en-US" sz="800" dirty="0" err="1"/>
              <a:t>kito;gheo</a:t>
            </a:r>
            <a:r>
              <a:rPr lang="en-US" sz="800" dirty="0"/>
              <a:t>(</a:t>
            </a:r>
            <a:r>
              <a:rPr lang="en-US" sz="800" dirty="0" err="1"/>
              <a:t>micehala</a:t>
            </a:r>
            <a:r>
              <a:rPr lang="en-US" sz="800" dirty="0"/>
              <a:t>)</a:t>
            </a:r>
            <a:r>
              <a:rPr lang="en-US" sz="800" dirty="0" err="1"/>
              <a:t>seperaotin</a:t>
            </a:r>
            <a:r>
              <a:rPr lang="en-US" sz="800" dirty="0"/>
              <a:t>, </a:t>
            </a:r>
            <a:r>
              <a:rPr lang="en-US" sz="800" dirty="0" err="1"/>
              <a:t>chile</a:t>
            </a:r>
            <a:r>
              <a:rPr lang="en-US" sz="800" dirty="0"/>
              <a:t> </a:t>
            </a:r>
            <a:r>
              <a:rPr lang="en-US" sz="800" dirty="0" err="1"/>
              <a:t>abdonment</a:t>
            </a:r>
            <a:r>
              <a:rPr lang="en-US" sz="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07589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775" y="1739636"/>
            <a:ext cx="1199621" cy="8985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52" y="5748961"/>
            <a:ext cx="1199621" cy="898558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50690" y="5677263"/>
            <a:ext cx="95985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779" y="5065366"/>
            <a:ext cx="477133" cy="57023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2760779" y="4881905"/>
            <a:ext cx="663577" cy="753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767644" y="1467556"/>
            <a:ext cx="2136068" cy="142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896388" y="2837001"/>
            <a:ext cx="2124779" cy="1190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63751" y="1662519"/>
            <a:ext cx="324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000.tw.pns.x/y Benjamin  </a:t>
            </a:r>
            <a:r>
              <a:rPr lang="en-US" dirty="0" err="1"/>
              <a:t>Franlin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8120018" y="1975063"/>
            <a:ext cx="377859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§TREASON:HOMCE:LUX:BENJAME FRANKLIN §HOMCEI:TURKEY; IPX HOICME:IS-A-BELL</a:t>
            </a:r>
          </a:p>
          <a:p>
            <a:r>
              <a:rPr lang="en-US" sz="800" dirty="0"/>
              <a:t>G.HOMCIEP:TURKEY </a:t>
            </a:r>
            <a:r>
              <a:rPr lang="en-US" sz="800" strike="sngStrike" dirty="0"/>
              <a:t>(google, </a:t>
            </a:r>
            <a:r>
              <a:rPr lang="en-US" sz="800" strike="sngStrike" dirty="0" err="1"/>
              <a:t>babm,westbam</a:t>
            </a:r>
            <a:r>
              <a:rPr lang="en-US" sz="800" strike="sngStrike" dirty="0"/>
              <a:t>) </a:t>
            </a:r>
            <a:r>
              <a:rPr lang="en-US" sz="800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mdma</a:t>
            </a:r>
            <a:r>
              <a:rPr lang="en-US" sz="800" strike="sngStrike" dirty="0"/>
              <a:t>). </a:t>
            </a:r>
            <a:r>
              <a:rPr lang="en-US" sz="800" strike="sngStrike" dirty="0" err="1"/>
              <a:t>Pistion</a:t>
            </a:r>
            <a:r>
              <a:rPr lang="en-US" sz="800" strike="sngStrike" dirty="0"/>
              <a:t> on screen</a:t>
            </a:r>
          </a:p>
          <a:p>
            <a:r>
              <a:rPr lang="en-US" sz="800" dirty="0"/>
              <a:t>41. §2 </a:t>
            </a:r>
            <a:r>
              <a:rPr lang="en-US" sz="800" dirty="0" err="1"/>
              <a:t>Adultry</a:t>
            </a:r>
            <a:r>
              <a:rPr lang="en-US" sz="800" dirty="0"/>
              <a:t> – </a:t>
            </a:r>
            <a:r>
              <a:rPr lang="en-US" sz="800" dirty="0" err="1"/>
              <a:t>fremd</a:t>
            </a:r>
            <a:r>
              <a:rPr lang="en-US" sz="800" dirty="0"/>
              <a:t> legion (FRACE ARMY)</a:t>
            </a:r>
          </a:p>
          <a:p>
            <a:r>
              <a:rPr lang="en-US" dirty="0"/>
              <a:t>	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tranls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fremdgeletion</a:t>
            </a:r>
            <a:r>
              <a:rPr lang="en-US" sz="800" strike="sngStrike" dirty="0"/>
              <a:t> ( </a:t>
            </a:r>
            <a:r>
              <a:rPr lang="en-US" sz="800" strike="sngStrike" dirty="0" err="1"/>
              <a:t>trnl</a:t>
            </a:r>
            <a:r>
              <a:rPr lang="en-US" sz="800" strike="sngStrike" dirty="0"/>
              <a:t>) cheating legion)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8199040" y="1847185"/>
            <a:ext cx="18102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503840" y="2344395"/>
            <a:ext cx="9821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663751" y="1679925"/>
            <a:ext cx="0" cy="920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7164140" y="1679925"/>
            <a:ext cx="4873121" cy="99765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027684" y="2898706"/>
            <a:ext cx="5252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 HOCM:JSEUS </a:t>
            </a:r>
            <a:r>
              <a:rPr lang="en-US" dirty="0" err="1"/>
              <a:t>susicee</a:t>
            </a:r>
            <a:r>
              <a:rPr lang="en-US" dirty="0"/>
              <a:t> </a:t>
            </a:r>
            <a:r>
              <a:rPr lang="en-US" dirty="0" err="1"/>
              <a:t>appe.tv.Pope.St</a:t>
            </a:r>
            <a:r>
              <a:rPr lang="en-US" dirty="0"/>
              <a:t>. </a:t>
            </a:r>
            <a:r>
              <a:rPr lang="en-US" dirty="0" err="1"/>
              <a:t>Frsns.switch</a:t>
            </a:r>
            <a:endParaRPr lang="en-US" dirty="0"/>
          </a:p>
          <a:p>
            <a:r>
              <a:rPr lang="en-US" strike="sngStrike" dirty="0"/>
              <a:t>To </a:t>
            </a:r>
            <a:r>
              <a:rPr lang="en-US" strike="sngStrike" dirty="0" err="1"/>
              <a:t>epoel</a:t>
            </a:r>
            <a:r>
              <a:rPr lang="en-US" strike="sngStrike" dirty="0"/>
              <a:t> sitter there in shared </a:t>
            </a:r>
            <a:r>
              <a:rPr lang="en-US" strike="sngStrike" dirty="0" err="1"/>
              <a:t>appremtn</a:t>
            </a:r>
            <a:endParaRPr lang="en-US" strike="sngStrike" dirty="0"/>
          </a:p>
          <a:p>
            <a:r>
              <a:rPr lang="en-US" dirty="0"/>
              <a:t>IPX </a:t>
            </a:r>
            <a:r>
              <a:rPr lang="en-US" strike="sngStrike" dirty="0" err="1"/>
              <a:t>steva</a:t>
            </a:r>
            <a:r>
              <a:rPr lang="en-US" strike="sngStrike" dirty="0"/>
              <a:t> an </a:t>
            </a:r>
            <a:r>
              <a:rPr lang="en-US" strike="sngStrike" dirty="0" err="1"/>
              <a:t>tim</a:t>
            </a:r>
            <a:r>
              <a:rPr lang="en-US" strike="sngStrike" dirty="0"/>
              <a:t>, </a:t>
            </a:r>
            <a:r>
              <a:rPr lang="en-US" strike="sngStrike" dirty="0" err="1"/>
              <a:t>francie</a:t>
            </a:r>
            <a:r>
              <a:rPr lang="en-US" strike="sngStrike" dirty="0"/>
              <a:t> and </a:t>
            </a:r>
            <a:r>
              <a:rPr lang="en-US" strike="sngStrike" dirty="0" err="1"/>
              <a:t>jason</a:t>
            </a:r>
            <a:endParaRPr lang="en-US" strike="sngStrike" dirty="0"/>
          </a:p>
        </p:txBody>
      </p:sp>
      <p:sp>
        <p:nvSpPr>
          <p:cNvPr id="84" name="TextBox 83"/>
          <p:cNvSpPr txBox="1"/>
          <p:nvPr/>
        </p:nvSpPr>
        <p:spPr>
          <a:xfrm>
            <a:off x="3612445" y="4721479"/>
            <a:ext cx="145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KOCHEMANN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860227" y="4676264"/>
            <a:ext cx="2744661" cy="5863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5843416" y="4670944"/>
            <a:ext cx="355502" cy="6297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 rot="16200000">
            <a:off x="5744009" y="4628306"/>
            <a:ext cx="540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268381" y="4633434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In Room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6148862" y="5127765"/>
            <a:ext cx="1375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HOMCIDE:Ghost:HOMCIE:2Y</a:t>
            </a:r>
          </a:p>
          <a:p>
            <a:r>
              <a:rPr lang="en-US" sz="800" strike="sngStrike" dirty="0"/>
              <a:t>“Daddy”</a:t>
            </a: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61" y="4692554"/>
            <a:ext cx="557208" cy="515855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371" y="4758604"/>
            <a:ext cx="893276" cy="463110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>
            <a:off x="7656621" y="4487903"/>
            <a:ext cx="316089" cy="959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9471378" y="4198675"/>
            <a:ext cx="530578" cy="4722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10301112" y="4140941"/>
            <a:ext cx="530578" cy="4722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9889067" y="4749688"/>
            <a:ext cx="530578" cy="4722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064977" y="373701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600701" y="3737010"/>
            <a:ext cx="9492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Gorbache</a:t>
            </a:r>
            <a:r>
              <a:rPr lang="en-US" sz="800" strike="sngStrike" dirty="0"/>
              <a:t>(depress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9064977" y="3382910"/>
            <a:ext cx="280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Xml</a:t>
            </a:r>
            <a:r>
              <a:rPr lang="en-US" dirty="0"/>
              <a:t> </a:t>
            </a:r>
            <a:r>
              <a:rPr lang="en-US" dirty="0" err="1"/>
              <a:t>PENTAONG.</a:t>
            </a:r>
            <a:r>
              <a:rPr lang="en-US" sz="800" strike="sngStrike" dirty="0" err="1"/>
              <a:t>deeere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rusiann</a:t>
            </a:r>
            <a:r>
              <a:rPr lang="en-US" sz="800" strike="sngStrike" dirty="0"/>
              <a:t> translator)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194447" y="3146230"/>
            <a:ext cx="327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 CHEKCPOIN C(ARLIE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thoms</a:t>
            </a:r>
            <a:r>
              <a:rPr lang="en-US" sz="800" strike="sngStrike" dirty="0"/>
              <a:t>-is-dieter)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8535313" y="2872550"/>
            <a:ext cx="402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CHANZELOR(</a:t>
            </a:r>
            <a:r>
              <a:rPr lang="en-US" strike="sngStrike" dirty="0" err="1"/>
              <a:t>deiter</a:t>
            </a:r>
            <a:r>
              <a:rPr lang="en-US" strike="sngStrike" dirty="0"/>
              <a:t> or </a:t>
            </a:r>
            <a:r>
              <a:rPr lang="en-US" strike="sngStrike" dirty="0" err="1"/>
              <a:t>olaf</a:t>
            </a:r>
            <a:r>
              <a:rPr lang="en-US" strike="sngStrike" dirty="0"/>
              <a:t> or St. Thomas</a:t>
            </a:r>
            <a:r>
              <a:rPr lang="en-US" dirty="0"/>
              <a:t>)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40" y="2872550"/>
            <a:ext cx="899279" cy="1194427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1328777" y="4184578"/>
            <a:ext cx="9823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An </a:t>
            </a:r>
            <a:r>
              <a:rPr lang="en-US" sz="800" strike="sngStrike" dirty="0" err="1"/>
              <a:t>Applicatoin</a:t>
            </a:r>
            <a:r>
              <a:rPr lang="en-US" sz="800" strike="sngStrike" dirty="0"/>
              <a:t> to </a:t>
            </a:r>
            <a:r>
              <a:rPr lang="en-US" sz="800" strike="sngStrike" dirty="0" err="1"/>
              <a:t>montrio</a:t>
            </a:r>
            <a:r>
              <a:rPr lang="en-US" sz="800" strike="sngStrike" dirty="0"/>
              <a:t> them with </a:t>
            </a:r>
            <a:r>
              <a:rPr lang="en-US" sz="800" strike="sngStrike" dirty="0" err="1"/>
              <a:t>susice</a:t>
            </a:r>
            <a:r>
              <a:rPr lang="en-US" sz="800" strike="sngStrike" dirty="0"/>
              <a:t> killing </a:t>
            </a:r>
            <a:r>
              <a:rPr lang="en-US" sz="800" strike="sngStrike" dirty="0" err="1"/>
              <a:t>themelss</a:t>
            </a:r>
            <a:endParaRPr lang="en-US" sz="800" strike="sngStrike" dirty="0"/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906644" y="2743046"/>
            <a:ext cx="2124779" cy="1190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512" y="3879401"/>
            <a:ext cx="709037" cy="705886"/>
          </a:xfrm>
          <a:prstGeom prst="rect">
            <a:avLst/>
          </a:prstGeom>
        </p:spPr>
      </p:pic>
      <p:cxnSp>
        <p:nvCxnSpPr>
          <p:cNvPr id="107" name="Straight Connector 106"/>
          <p:cNvCxnSpPr/>
          <p:nvPr/>
        </p:nvCxnSpPr>
        <p:spPr>
          <a:xfrm flipV="1">
            <a:off x="3659991" y="3595982"/>
            <a:ext cx="2426747" cy="964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2760779" y="2847141"/>
            <a:ext cx="9407182" cy="275842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2528711" y="1377244"/>
            <a:ext cx="22578" cy="5480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234358" y="4122406"/>
            <a:ext cx="891150" cy="85248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/>
          <p:cNvCxnSpPr/>
          <p:nvPr/>
        </p:nvCxnSpPr>
        <p:spPr>
          <a:xfrm flipV="1">
            <a:off x="733183" y="5208409"/>
            <a:ext cx="2136068" cy="142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1206775" y="2734820"/>
            <a:ext cx="10947264" cy="9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3657780" y="1192976"/>
            <a:ext cx="260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AFT- Ass Fuck Time</a:t>
            </a:r>
          </a:p>
          <a:p>
            <a:r>
              <a:rPr lang="en-US" sz="800" strike="sngStrike" dirty="0"/>
              <a:t>I have all you things, I don’t </a:t>
            </a:r>
            <a:r>
              <a:rPr lang="en-US" sz="800" strike="sngStrike" dirty="0" err="1"/>
              <a:t>knw</a:t>
            </a:r>
            <a:r>
              <a:rPr lang="en-US" sz="800" strike="sngStrike" dirty="0"/>
              <a:t> what you want from me?</a:t>
            </a:r>
          </a:p>
          <a:p>
            <a:r>
              <a:rPr lang="en-US" sz="800" strike="sngStrike" dirty="0"/>
              <a:t>Angela, ass fuck; </a:t>
            </a:r>
            <a:r>
              <a:rPr lang="en-US" sz="800" strike="sngStrike" dirty="0" err="1"/>
              <a:t>Franctio</a:t>
            </a:r>
            <a:r>
              <a:rPr lang="en-US" sz="800" strike="sngStrike" dirty="0"/>
              <a:t> to fuck </a:t>
            </a:r>
            <a:r>
              <a:rPr lang="en-US" sz="800" strike="sngStrike" dirty="0" err="1"/>
              <a:t>jason</a:t>
            </a:r>
            <a:r>
              <a:rPr lang="en-US" sz="800" strike="sngStrike" dirty="0"/>
              <a:t> in ass</a:t>
            </a:r>
          </a:p>
          <a:p>
            <a:r>
              <a:rPr lang="en-US" sz="800" dirty="0"/>
              <a:t>[x] no</a:t>
            </a:r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4242" y="1349066"/>
            <a:ext cx="248982" cy="234754"/>
          </a:xfrm>
          <a:prstGeom prst="rect">
            <a:avLst/>
          </a:prstGeom>
        </p:spPr>
      </p:pic>
      <p:cxnSp>
        <p:nvCxnSpPr>
          <p:cNvPr id="117" name="Straight Connector 116"/>
          <p:cNvCxnSpPr/>
          <p:nvPr/>
        </p:nvCxnSpPr>
        <p:spPr>
          <a:xfrm flipV="1">
            <a:off x="1206775" y="1702794"/>
            <a:ext cx="10947264" cy="9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819975" y="1377244"/>
            <a:ext cx="586421" cy="2332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2642191" y="1236902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Polcie</a:t>
            </a:r>
            <a:r>
              <a:rPr lang="en-US" sz="800" dirty="0"/>
              <a:t> Sirens: 2:27PM</a:t>
            </a:r>
          </a:p>
        </p:txBody>
      </p:sp>
    </p:spTree>
    <p:extLst>
      <p:ext uri="{BB962C8B-B14F-4D97-AF65-F5344CB8AC3E}">
        <p14:creationId xmlns:p14="http://schemas.microsoft.com/office/powerpoint/2010/main" val="175167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931686" y="2744543"/>
            <a:ext cx="2124779" cy="1190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104" y="1825176"/>
            <a:ext cx="709037" cy="705886"/>
          </a:xfrm>
          <a:prstGeom prst="rect">
            <a:avLst/>
          </a:prstGeom>
        </p:spPr>
      </p:pic>
      <p:cxnSp>
        <p:nvCxnSpPr>
          <p:cNvPr id="109" name="Straight Connector 108"/>
          <p:cNvCxnSpPr/>
          <p:nvPr/>
        </p:nvCxnSpPr>
        <p:spPr>
          <a:xfrm>
            <a:off x="2515975" y="1247558"/>
            <a:ext cx="22578" cy="5480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1206775" y="2734820"/>
            <a:ext cx="10947264" cy="9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3657780" y="1192976"/>
            <a:ext cx="260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AFT- Ass Fuck Time</a:t>
            </a:r>
          </a:p>
          <a:p>
            <a:r>
              <a:rPr lang="en-US" sz="800" strike="sngStrike" dirty="0"/>
              <a:t>I have all you things, I don’t </a:t>
            </a:r>
            <a:r>
              <a:rPr lang="en-US" sz="800" strike="sngStrike" dirty="0" err="1"/>
              <a:t>knw</a:t>
            </a:r>
            <a:r>
              <a:rPr lang="en-US" sz="800" strike="sngStrike" dirty="0"/>
              <a:t> what you want from me?</a:t>
            </a:r>
          </a:p>
          <a:p>
            <a:r>
              <a:rPr lang="en-US" sz="800" strike="sngStrike" dirty="0"/>
              <a:t>Angela, ass fuck; </a:t>
            </a:r>
            <a:r>
              <a:rPr lang="en-US" sz="800" strike="sngStrike" dirty="0" err="1"/>
              <a:t>Franctio</a:t>
            </a:r>
            <a:r>
              <a:rPr lang="en-US" sz="800" strike="sngStrike" dirty="0"/>
              <a:t> to fuck </a:t>
            </a:r>
            <a:r>
              <a:rPr lang="en-US" sz="800" strike="sngStrike" dirty="0" err="1"/>
              <a:t>jason</a:t>
            </a:r>
            <a:r>
              <a:rPr lang="en-US" sz="800" strike="sngStrike" dirty="0"/>
              <a:t> in ass</a:t>
            </a:r>
          </a:p>
          <a:p>
            <a:r>
              <a:rPr lang="en-US" sz="800" dirty="0"/>
              <a:t>[x] no</a:t>
            </a:r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242" y="1349066"/>
            <a:ext cx="248982" cy="234754"/>
          </a:xfrm>
          <a:prstGeom prst="rect">
            <a:avLst/>
          </a:prstGeom>
        </p:spPr>
      </p:pic>
      <p:cxnSp>
        <p:nvCxnSpPr>
          <p:cNvPr id="117" name="Straight Connector 116"/>
          <p:cNvCxnSpPr/>
          <p:nvPr/>
        </p:nvCxnSpPr>
        <p:spPr>
          <a:xfrm flipV="1">
            <a:off x="1206775" y="1702794"/>
            <a:ext cx="10947264" cy="9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819975" y="1377244"/>
            <a:ext cx="586421" cy="2332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2642191" y="1236902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Polcie</a:t>
            </a:r>
            <a:r>
              <a:rPr lang="en-US" sz="800" dirty="0"/>
              <a:t> Sirens: 2:27PM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767644" y="1467556"/>
            <a:ext cx="2136068" cy="142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903712" y="1825176"/>
            <a:ext cx="147376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 Gift to </a:t>
            </a:r>
            <a:r>
              <a:rPr lang="en-US" dirty="0" err="1"/>
              <a:t>Franceso</a:t>
            </a:r>
            <a:r>
              <a:rPr lang="en-US" dirty="0"/>
              <a:t> Amoroso</a:t>
            </a:r>
          </a:p>
          <a:p>
            <a:r>
              <a:rPr lang="en-US" dirty="0" err="1"/>
              <a:t>nonPolcieSexAbuse</a:t>
            </a:r>
            <a:r>
              <a:rPr lang="en-US" dirty="0"/>
              <a:t>: jacking off to pencil illustrated alien</a:t>
            </a:r>
          </a:p>
          <a:p>
            <a:r>
              <a:rPr lang="en-US" dirty="0"/>
              <a:t>	x/y St. </a:t>
            </a:r>
            <a:r>
              <a:rPr lang="en-US" dirty="0" err="1"/>
              <a:t>Francsi</a:t>
            </a:r>
            <a:r>
              <a:rPr lang="en-US" dirty="0"/>
              <a:t>				!HOCM:X:VHS find-a-</a:t>
            </a:r>
            <a:r>
              <a:rPr lang="en-US" dirty="0" err="1"/>
              <a:t>illstration</a:t>
            </a:r>
            <a:endParaRPr lang="en-US" dirty="0"/>
          </a:p>
          <a:p>
            <a:r>
              <a:rPr lang="en-US" dirty="0"/>
              <a:t>	x/y ?	</a:t>
            </a:r>
          </a:p>
          <a:p>
            <a:r>
              <a:rPr lang="en-US" dirty="0"/>
              <a:t>	x/y PENTOGN:BASE:PAUL:VISING MARY		HOCME:LUX:VHS find-a-</a:t>
            </a:r>
            <a:r>
              <a:rPr lang="en-US" dirty="0" err="1"/>
              <a:t>vhs</a:t>
            </a:r>
            <a:r>
              <a:rPr lang="en-US" dirty="0"/>
              <a:t> PENGON:PLAYBOY IPX </a:t>
            </a:r>
            <a:r>
              <a:rPr lang="en-US" dirty="0" err="1"/>
              <a:t>Mulsim:John</a:t>
            </a:r>
            <a:r>
              <a:rPr lang="en-US" dirty="0"/>
              <a:t> Player; Davidoff </a:t>
            </a:r>
            <a:r>
              <a:rPr lang="en-US" dirty="0" err="1"/>
              <a:t>Ceifferetes</a:t>
            </a:r>
            <a:r>
              <a:rPr lang="en-US" dirty="0"/>
              <a:t> WW2</a:t>
            </a:r>
          </a:p>
          <a:p>
            <a:r>
              <a:rPr lang="en-US" dirty="0"/>
              <a:t>	x/y St. </a:t>
            </a:r>
            <a:r>
              <a:rPr lang="en-US" dirty="0" err="1"/>
              <a:t>Josphe.Gov</a:t>
            </a:r>
            <a:r>
              <a:rPr lang="en-US" dirty="0"/>
              <a:t>. </a:t>
            </a:r>
            <a:r>
              <a:rPr lang="en-US" dirty="0" err="1"/>
              <a:t>Schwegger</a:t>
            </a:r>
            <a:r>
              <a:rPr lang="en-US" dirty="0"/>
              <a:t>		HOMC:LUX:VHS find-a-</a:t>
            </a:r>
            <a:r>
              <a:rPr lang="en-US" dirty="0" err="1"/>
              <a:t>vhs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97" y="4117622"/>
            <a:ext cx="1482625" cy="1593822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767644" y="4117622"/>
            <a:ext cx="1761067" cy="1593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8" y="4166943"/>
            <a:ext cx="825531" cy="1295945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1098570" y="1194261"/>
            <a:ext cx="22578" cy="5480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065" y="4489146"/>
            <a:ext cx="701691" cy="76016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3056465" y="3987936"/>
            <a:ext cx="2023535" cy="1385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221" y="4489146"/>
            <a:ext cx="1454624" cy="815802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4311765" y="4174361"/>
            <a:ext cx="2023535" cy="1385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680407" y="4489146"/>
            <a:ext cx="1255682" cy="4253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!EROS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619756" y="4929688"/>
            <a:ext cx="14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CAMP DAVID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6335300" y="4489146"/>
            <a:ext cx="0" cy="884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421833" y="4454864"/>
            <a:ext cx="0" cy="884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4406797" y="4401584"/>
            <a:ext cx="1852978" cy="97192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6430332" y="4411082"/>
            <a:ext cx="1852978" cy="97192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305512" y="4381184"/>
            <a:ext cx="983029" cy="97192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>
            <a:off x="4334343" y="4372732"/>
            <a:ext cx="0" cy="884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14489" y="4117622"/>
            <a:ext cx="11939550" cy="49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5408" y="5638000"/>
            <a:ext cx="11591170" cy="75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8952089" y="4472759"/>
            <a:ext cx="1580444" cy="4549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PARKER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933121" y="5114354"/>
            <a:ext cx="1599412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VIRGINA MARY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180881" y="4144451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Phil(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).</a:t>
            </a:r>
            <a:r>
              <a:rPr lang="en-US" dirty="0"/>
              <a:t>JFK.MLK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859911" y="4566279"/>
            <a:ext cx="1170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Levis ass with pool stick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862645" y="4699089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[x] no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0571491" y="5113706"/>
            <a:ext cx="2270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Waling into pub !</a:t>
            </a:r>
            <a:r>
              <a:rPr lang="en-US" sz="800" strike="sngStrike" dirty="0" err="1"/>
              <a:t>eors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ciggermachein</a:t>
            </a:r>
            <a:endParaRPr lang="en-US" sz="800" strike="sngStrike" dirty="0"/>
          </a:p>
          <a:p>
            <a:r>
              <a:rPr lang="en-US" sz="800" strike="sngStrike" dirty="0"/>
              <a:t>I will be you yup and have sex with you </a:t>
            </a:r>
            <a:r>
              <a:rPr lang="en-US" sz="800" strike="sngStrike" dirty="0" err="1"/>
              <a:t>girlfiend</a:t>
            </a:r>
            <a:r>
              <a:rPr lang="en-US" sz="800" strike="sngStrike" dirty="0"/>
              <a:t> --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621550" y="5089645"/>
            <a:ext cx="791517" cy="20937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err="1"/>
              <a:t>Genisus</a:t>
            </a:r>
            <a:r>
              <a:rPr lang="en-US" sz="800" dirty="0"/>
              <a:t>(</a:t>
            </a:r>
            <a:r>
              <a:rPr lang="en-US" sz="800" dirty="0" err="1"/>
              <a:t>fjk</a:t>
            </a:r>
            <a:r>
              <a:rPr lang="en-US" sz="800" dirty="0"/>
              <a:t>)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6513689" y="4454864"/>
            <a:ext cx="1670755" cy="844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013291" y="1733583"/>
            <a:ext cx="9080073" cy="97192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070596" y="1163431"/>
            <a:ext cx="9080073" cy="48616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261" y="5829871"/>
            <a:ext cx="500857" cy="861122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 flipV="1">
            <a:off x="797453" y="5514155"/>
            <a:ext cx="2124779" cy="1190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49" y="5727155"/>
            <a:ext cx="682045" cy="1066554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2903712" y="5727155"/>
            <a:ext cx="1518121" cy="1001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314208" y="6053905"/>
            <a:ext cx="439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HOMICIDE:MAYOR.St.Peter.Pope.Francis</a:t>
            </a:r>
            <a:r>
              <a:rPr lang="en-US" dirty="0"/>
              <a:t> </a:t>
            </a:r>
            <a:r>
              <a:rPr lang="en-US" strike="sngStrike" dirty="0"/>
              <a:t>“@”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958777" y="6497728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Angei</a:t>
            </a:r>
            <a:r>
              <a:rPr lang="en-US" strike="sngStrike" dirty="0"/>
              <a:t>: </a:t>
            </a:r>
            <a:r>
              <a:rPr lang="en-US" strike="sngStrike" dirty="0" err="1"/>
              <a:t>Franci</a:t>
            </a:r>
            <a:r>
              <a:rPr lang="en-US" dirty="0"/>
              <a:t>	</a:t>
            </a:r>
            <a:r>
              <a:rPr lang="en-US" sz="800" strike="sngStrike" dirty="0" err="1"/>
              <a:t>Cisco.Montroing.Kid</a:t>
            </a:r>
            <a:endParaRPr lang="en-US" sz="800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5313264" y="6443197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GOLDEN:HAIR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4984503" y="6385590"/>
            <a:ext cx="2951585" cy="42890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8184444" y="5926667"/>
            <a:ext cx="361245" cy="496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930" y="5888494"/>
            <a:ext cx="714746" cy="714746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8713169" y="5791446"/>
            <a:ext cx="1390387" cy="1075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239" y="5866275"/>
            <a:ext cx="481069" cy="722918"/>
          </a:xfrm>
          <a:prstGeom prst="rect">
            <a:avLst/>
          </a:prstGeom>
        </p:spPr>
      </p:pic>
      <p:cxnSp>
        <p:nvCxnSpPr>
          <p:cNvPr id="106" name="Straight Connector 105"/>
          <p:cNvCxnSpPr/>
          <p:nvPr/>
        </p:nvCxnSpPr>
        <p:spPr>
          <a:xfrm flipV="1">
            <a:off x="9469524" y="5672710"/>
            <a:ext cx="1390387" cy="1075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227" y="5861295"/>
            <a:ext cx="1037417" cy="774073"/>
          </a:xfrm>
          <a:prstGeom prst="rect">
            <a:avLst/>
          </a:prstGeom>
        </p:spPr>
      </p:pic>
      <p:cxnSp>
        <p:nvCxnSpPr>
          <p:cNvPr id="108" name="Straight Connector 107"/>
          <p:cNvCxnSpPr/>
          <p:nvPr/>
        </p:nvCxnSpPr>
        <p:spPr>
          <a:xfrm flipV="1">
            <a:off x="10547528" y="5711444"/>
            <a:ext cx="1390387" cy="1075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10699928" y="5863844"/>
            <a:ext cx="1390387" cy="1075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6267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995" y="1535857"/>
            <a:ext cx="2402231" cy="179243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524000" y="1727200"/>
            <a:ext cx="3510844" cy="1332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95" y="1507312"/>
            <a:ext cx="1156865" cy="115686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56213" y="1207248"/>
            <a:ext cx="2548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1994 7</a:t>
            </a:r>
            <a:r>
              <a:rPr lang="en-US" baseline="30000" dirty="0"/>
              <a:t>th</a:t>
            </a:r>
            <a:r>
              <a:rPr lang="en-US" dirty="0"/>
              <a:t> September 15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653866" y="1625600"/>
            <a:ext cx="1119216" cy="934113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17" idx="2"/>
            <a:endCxn id="17" idx="0"/>
          </p:cNvCxnSpPr>
          <p:nvPr/>
        </p:nvCxnSpPr>
        <p:spPr>
          <a:xfrm flipV="1">
            <a:off x="8213474" y="1625600"/>
            <a:ext cx="0" cy="934113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513603" y="1294082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508727" y="1256685"/>
            <a:ext cx="15985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SOCIAL SECUIRTY ADMINTRATION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34844" y="2566390"/>
            <a:ext cx="6053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 </a:t>
            </a:r>
            <a:r>
              <a:rPr lang="en-US" sz="800" strike="sngStrike" dirty="0"/>
              <a:t>took shoes off </a:t>
            </a:r>
            <a:r>
              <a:rPr lang="en-US" sz="800" strike="sngStrike" dirty="0" err="1"/>
              <a:t>danile</a:t>
            </a:r>
            <a:r>
              <a:rPr lang="en-US" sz="800" strike="sngStrike" dirty="0"/>
              <a:t> laughed, old. 1993 7</a:t>
            </a:r>
            <a:r>
              <a:rPr lang="en-US" sz="800" strike="sngStrike" baseline="30000" dirty="0"/>
              <a:t>th</a:t>
            </a:r>
            <a:r>
              <a:rPr lang="en-US" sz="800" strike="sngStrike" dirty="0"/>
              <a:t> at house of social </a:t>
            </a:r>
            <a:r>
              <a:rPr lang="en-US" sz="800" strike="sngStrike" dirty="0" err="1"/>
              <a:t>seucity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adminst</a:t>
            </a:r>
            <a:r>
              <a:rPr lang="en-US" dirty="0"/>
              <a:t> !SQ.COLEMAN.AIRFILED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4872566" y="1498071"/>
            <a:ext cx="6683023" cy="170269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546880" y="3406763"/>
            <a:ext cx="10008709" cy="2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1675291" y="5666971"/>
            <a:ext cx="10008709" cy="2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987995" y="3448766"/>
            <a:ext cx="6177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 March 23 “11</a:t>
            </a:r>
            <a:r>
              <a:rPr lang="en-US" baseline="30000" dirty="0"/>
              <a:t>th</a:t>
            </a:r>
            <a:r>
              <a:rPr lang="en-US" dirty="0"/>
              <a:t> Birthday”  AVABILITY.1991.VIRGINIA.MARY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995" y="3844005"/>
            <a:ext cx="2402231" cy="1792435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>
            <a:off x="1675291" y="4037202"/>
            <a:ext cx="3510844" cy="1332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702930" y="3800963"/>
            <a:ext cx="105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Grade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386" y="4077285"/>
            <a:ext cx="254161" cy="254161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7213600" y="3985630"/>
            <a:ext cx="722489" cy="3458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294562" y="3534987"/>
            <a:ext cx="3751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Gorbachev</a:t>
            </a:r>
            <a:r>
              <a:rPr lang="en-US" dirty="0"/>
              <a:t>(</a:t>
            </a:r>
            <a:r>
              <a:rPr lang="en-US" strike="sngStrike" dirty="0" err="1"/>
              <a:t>dell.client.uhse.dickpump</a:t>
            </a:r>
            <a:r>
              <a:rPr lang="en-US" dirty="0"/>
              <a:t>)</a:t>
            </a:r>
          </a:p>
          <a:p>
            <a:r>
              <a:rPr lang="en-US" dirty="0"/>
              <a:t>MLK(</a:t>
            </a:r>
            <a:r>
              <a:rPr lang="en-US" sz="800" strike="sngStrike" dirty="0" err="1"/>
              <a:t>Gameboy.Tetris.simsimcity</a:t>
            </a:r>
            <a:r>
              <a:rPr lang="en-US" dirty="0"/>
              <a:t>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294562" y="4056700"/>
            <a:ext cx="273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ATOMCLOICK(</a:t>
            </a:r>
            <a:r>
              <a:rPr lang="en-US" sz="800" strike="sngStrike" dirty="0"/>
              <a:t>Stored Dick Pump in </a:t>
            </a:r>
            <a:r>
              <a:rPr lang="en-US" sz="800" strike="sngStrike" dirty="0" err="1"/>
              <a:t>Clockest</a:t>
            </a:r>
            <a:r>
              <a:rPr lang="en-US" sz="800" strike="sngStrike" dirty="0"/>
              <a:t>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8262983" y="3539235"/>
            <a:ext cx="3740069" cy="82363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4702930" y="3800963"/>
            <a:ext cx="783470" cy="380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95" y="3498852"/>
            <a:ext cx="1156865" cy="115686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624652" y="4635154"/>
            <a:ext cx="20773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JOEL 1991-&gt;1994</a:t>
            </a:r>
          </a:p>
          <a:p>
            <a:r>
              <a:rPr lang="en-US" dirty="0"/>
              <a:t>LARRY 1991-&gt;1994</a:t>
            </a:r>
          </a:p>
          <a:p>
            <a:r>
              <a:rPr lang="en-US" strike="sngStrike" dirty="0" err="1"/>
              <a:t>O’neile</a:t>
            </a:r>
            <a:r>
              <a:rPr lang="en-US" dirty="0"/>
              <a:t> 1991-&gt; 1994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8624652" y="4538133"/>
            <a:ext cx="801570" cy="1098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503" y="4511158"/>
            <a:ext cx="723630" cy="481543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 flipV="1">
            <a:off x="10449603" y="4509772"/>
            <a:ext cx="722489" cy="3458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995" y="5847507"/>
            <a:ext cx="550732" cy="51631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559546" y="5829637"/>
            <a:ext cx="1259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Devil inside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22210" y="6447823"/>
            <a:ext cx="912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1989 </a:t>
            </a:r>
            <a:r>
              <a:rPr lang="en-US" sz="800" strike="sngStrike" dirty="0"/>
              <a:t>pizza hut</a:t>
            </a:r>
          </a:p>
          <a:p>
            <a:r>
              <a:rPr lang="en-US" sz="800" dirty="0"/>
              <a:t>2013 </a:t>
            </a:r>
            <a:r>
              <a:rPr lang="en-US" sz="800" strike="sngStrike" dirty="0"/>
              <a:t>visa</a:t>
            </a:r>
          </a:p>
          <a:p>
            <a:r>
              <a:rPr lang="en-US" sz="800" dirty="0"/>
              <a:t>2015 </a:t>
            </a:r>
            <a:r>
              <a:rPr lang="en-US" sz="800" strike="sngStrike" dirty="0" err="1"/>
              <a:t>apple.tango</a:t>
            </a:r>
            <a:endParaRPr lang="en-US" sz="800" strike="sngStrike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520" y="5829298"/>
            <a:ext cx="682978" cy="415004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3430713" y="5689548"/>
            <a:ext cx="1272217" cy="878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9" y="5906927"/>
            <a:ext cx="437499" cy="58408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48011" y="6363818"/>
            <a:ext cx="167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Call you Dr. Rice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1856213" y="5847507"/>
            <a:ext cx="1011165" cy="396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922673" y="5712125"/>
            <a:ext cx="2820230" cy="115353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65" y="5877095"/>
            <a:ext cx="589895" cy="589895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22" y="4730822"/>
            <a:ext cx="1116685" cy="111668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344" y="5798035"/>
            <a:ext cx="876300" cy="8763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6317565" y="6172042"/>
            <a:ext cx="138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Erwin </a:t>
            </a:r>
            <a:r>
              <a:rPr lang="en-US" dirty="0" err="1"/>
              <a:t>Teufel</a:t>
            </a:r>
            <a:r>
              <a:rPr lang="en-US" dirty="0"/>
              <a:t> 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H="1" flipV="1">
            <a:off x="4742903" y="5906927"/>
            <a:ext cx="3193186" cy="634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7890295" y="6105662"/>
            <a:ext cx="3044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SPD, German Left; (</a:t>
            </a:r>
            <a:r>
              <a:rPr lang="en-US" dirty="0" err="1"/>
              <a:t>trnal</a:t>
            </a:r>
            <a:r>
              <a:rPr lang="en-US" dirty="0"/>
              <a:t>) Devil</a:t>
            </a:r>
          </a:p>
        </p:txBody>
      </p:sp>
      <p:cxnSp>
        <p:nvCxnSpPr>
          <p:cNvPr id="75" name="Straight Connector 74"/>
          <p:cNvCxnSpPr>
            <a:endCxn id="70" idx="1"/>
          </p:cNvCxnSpPr>
          <p:nvPr/>
        </p:nvCxnSpPr>
        <p:spPr>
          <a:xfrm flipH="1" flipV="1">
            <a:off x="7890295" y="6290328"/>
            <a:ext cx="3281797" cy="157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27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420" y="2599060"/>
            <a:ext cx="5076190" cy="33809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5402985" y="2224285"/>
            <a:ext cx="134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Hard-to-find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84521" y="6168104"/>
            <a:ext cx="226215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https://www.youtube.com/watch?v=9L1Z4yu_-fE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18052" y="2360975"/>
            <a:ext cx="1535289" cy="925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3744" y="1733081"/>
            <a:ext cx="143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NAVY.SAYLOR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992648" y="2481296"/>
            <a:ext cx="6231467" cy="3041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54424" y="1723689"/>
            <a:ext cx="15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St. Peter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tyson</a:t>
            </a:r>
            <a:r>
              <a:rPr lang="en-US" sz="800" strike="sngStrike" dirty="0"/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35532" y="3512288"/>
            <a:ext cx="1535289" cy="925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Compact Disk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91976" y="4698961"/>
            <a:ext cx="1535289" cy="9256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Nylon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899244" y="2144742"/>
            <a:ext cx="1654097" cy="39145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05" y="1288044"/>
            <a:ext cx="565250" cy="5652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841990" y="2238279"/>
            <a:ext cx="2035259" cy="361345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880737" y="6097776"/>
            <a:ext cx="1417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024384" y="3179182"/>
            <a:ext cx="30950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“She has legs and knows how to move them”</a:t>
            </a:r>
          </a:p>
          <a:p>
            <a:r>
              <a:rPr lang="en-US" sz="800" dirty="0"/>
              <a:t>§Stalking </a:t>
            </a:r>
            <a:r>
              <a:rPr lang="en-US" sz="800" dirty="0" err="1"/>
              <a:t>Gorbhce</a:t>
            </a:r>
            <a:r>
              <a:rPr lang="en-US" sz="800" dirty="0"/>
              <a:t>(</a:t>
            </a:r>
            <a:r>
              <a:rPr lang="en-US" sz="800" dirty="0" err="1"/>
              <a:t>micheala</a:t>
            </a:r>
            <a:r>
              <a:rPr lang="en-US" sz="800" dirty="0"/>
              <a:t>).St. </a:t>
            </a:r>
            <a:r>
              <a:rPr lang="en-US" sz="800" dirty="0" err="1"/>
              <a:t>Niclous</a:t>
            </a:r>
            <a:r>
              <a:rPr lang="en-US" sz="800" dirty="0"/>
              <a:t>.(</a:t>
            </a:r>
            <a:r>
              <a:rPr lang="en-US" sz="800" dirty="0" err="1"/>
              <a:t>gheoh</a:t>
            </a:r>
            <a:r>
              <a:rPr lang="en-US" sz="800" dirty="0"/>
              <a:t>(</a:t>
            </a:r>
            <a:r>
              <a:rPr lang="en-US" sz="800" dirty="0" err="1"/>
              <a:t>micheala</a:t>
            </a:r>
            <a:r>
              <a:rPr lang="en-US" sz="800" dirty="0"/>
              <a:t>) </a:t>
            </a:r>
            <a:r>
              <a:rPr lang="en-US" sz="800" dirty="0" err="1"/>
              <a:t>anglea</a:t>
            </a:r>
            <a:r>
              <a:rPr lang="en-US" sz="800" dirty="0"/>
              <a:t>(</a:t>
            </a:r>
            <a:r>
              <a:rPr lang="en-US" sz="800" dirty="0" err="1"/>
              <a:t>patricia</a:t>
            </a:r>
            <a:r>
              <a:rPr lang="en-US" sz="800" dirty="0"/>
              <a:t>)</a:t>
            </a:r>
          </a:p>
          <a:p>
            <a:r>
              <a:rPr lang="en-US" sz="800" dirty="0" err="1"/>
              <a:t>Gov.Schwazeegger</a:t>
            </a:r>
            <a:r>
              <a:rPr lang="en-US" sz="800" dirty="0"/>
              <a:t>(</a:t>
            </a:r>
            <a:r>
              <a:rPr lang="en-US" sz="800" strike="sngStrike" dirty="0"/>
              <a:t>twins)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9596648" y="3056486"/>
            <a:ext cx="1828800" cy="1736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1811" y="4401723"/>
            <a:ext cx="477634" cy="716451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11323848" y="4330495"/>
            <a:ext cx="795597" cy="1034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848" y="2186801"/>
            <a:ext cx="2293371" cy="1728522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3350423" y="2195266"/>
            <a:ext cx="2080625" cy="19081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195847" y="2129730"/>
            <a:ext cx="8974667" cy="396804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97" y="3585138"/>
            <a:ext cx="746622" cy="765952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47208" y="3330471"/>
            <a:ext cx="970844" cy="1368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-212424" y="3583516"/>
            <a:ext cx="56251" cy="85446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39" y="2856089"/>
            <a:ext cx="345506" cy="34704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182705" y="2856089"/>
            <a:ext cx="565250" cy="430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1719" y="3071376"/>
            <a:ext cx="367485" cy="236069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1035532" y="2856089"/>
            <a:ext cx="567490" cy="474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189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98" y="1770796"/>
            <a:ext cx="1050877" cy="8159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40640" y="2642888"/>
            <a:ext cx="504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do you have all these shoes, I don’t have shoes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31467" y="3285067"/>
            <a:ext cx="3117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 </a:t>
            </a:r>
            <a:r>
              <a:rPr lang="en-US" dirty="0" err="1"/>
              <a:t>Mathe</a:t>
            </a:r>
            <a:r>
              <a:rPr lang="en-US" dirty="0"/>
              <a:t>: </a:t>
            </a:r>
            <a:r>
              <a:rPr lang="en-US" strike="sngStrike" dirty="0"/>
              <a:t>sizzler broken tooth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714545" y="1727735"/>
            <a:ext cx="1483273" cy="10311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970" y="5543253"/>
            <a:ext cx="1082621" cy="81597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03" y="2955873"/>
            <a:ext cx="932568" cy="698526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3510844" y="2534568"/>
            <a:ext cx="1952978" cy="1541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135" y="3013751"/>
            <a:ext cx="640648" cy="640648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3759200" y="2696444"/>
            <a:ext cx="1952978" cy="1541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08890" y="4006746"/>
            <a:ext cx="2300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!VIRGINA.MARY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/>
              <a:t>1988 0.1 fine !GOD.TV x/y </a:t>
            </a:r>
            <a:r>
              <a:rPr lang="en-US" sz="800" strike="sngStrike" dirty="0"/>
              <a:t>“then teen; wolf”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strike="sngStrike" dirty="0"/>
              <a:t>….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709" y="3837370"/>
            <a:ext cx="493687" cy="29621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844" y="3790320"/>
            <a:ext cx="465125" cy="181386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H="1" flipV="1">
            <a:off x="4176889" y="3837370"/>
            <a:ext cx="1343378" cy="400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885244" y="4468411"/>
            <a:ext cx="9832623" cy="86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644" y="3509633"/>
            <a:ext cx="1001486" cy="65456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0484" y="1283718"/>
            <a:ext cx="1130646" cy="141190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625" y="3546558"/>
            <a:ext cx="704778" cy="559348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9516862" y="3157285"/>
            <a:ext cx="902782" cy="1080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0588978" y="3041869"/>
            <a:ext cx="832152" cy="1421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9843913" y="1344447"/>
            <a:ext cx="1813314" cy="107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216" y="4654430"/>
            <a:ext cx="1664688" cy="935343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V="1">
            <a:off x="4195724" y="4476009"/>
            <a:ext cx="2009423" cy="18233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824" y="4599769"/>
            <a:ext cx="1545227" cy="865327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2738283" y="4212145"/>
            <a:ext cx="2009423" cy="18233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876350" y="6327677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JYLL</a:t>
            </a:r>
          </a:p>
        </p:txBody>
      </p:sp>
      <p:cxnSp>
        <p:nvCxnSpPr>
          <p:cNvPr id="58" name="Straight Connector 57"/>
          <p:cNvCxnSpPr/>
          <p:nvPr/>
        </p:nvCxnSpPr>
        <p:spPr>
          <a:xfrm>
            <a:off x="1824604" y="5562097"/>
            <a:ext cx="9832623" cy="86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402" y="6432216"/>
            <a:ext cx="320592" cy="32059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999" y="6400985"/>
            <a:ext cx="554750" cy="277375"/>
          </a:xfrm>
          <a:prstGeom prst="rect">
            <a:avLst/>
          </a:prstGeom>
        </p:spPr>
      </p:pic>
      <p:cxnSp>
        <p:nvCxnSpPr>
          <p:cNvPr id="62" name="Straight Arrow Connector 61"/>
          <p:cNvCxnSpPr/>
          <p:nvPr/>
        </p:nvCxnSpPr>
        <p:spPr>
          <a:xfrm>
            <a:off x="2503514" y="6286795"/>
            <a:ext cx="1463399" cy="480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999325" y="6536471"/>
            <a:ext cx="315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NAVY.SAYLOR.Dr</a:t>
            </a:r>
            <a:r>
              <a:rPr lang="en-US" dirty="0"/>
              <a:t>. St. </a:t>
            </a:r>
            <a:r>
              <a:rPr lang="en-US" dirty="0" err="1"/>
              <a:t>Peter.</a:t>
            </a:r>
            <a:r>
              <a:rPr lang="en-US" sz="900" strike="sngStrike" dirty="0" err="1"/>
              <a:t>marx</a:t>
            </a:r>
            <a:r>
              <a:rPr lang="en-US" sz="900" strike="sngStrike" dirty="0"/>
              <a:t>(</a:t>
            </a:r>
            <a:r>
              <a:rPr lang="en-US" sz="900" strike="sngStrike" dirty="0" err="1"/>
              <a:t>yson</a:t>
            </a:r>
            <a:r>
              <a:rPr lang="en-US" sz="900" strike="sngStrike" dirty="0"/>
              <a:t>)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7067" y="2361068"/>
            <a:ext cx="863122" cy="107782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355636" y="2406887"/>
            <a:ext cx="603181" cy="990940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9968253" y="2421999"/>
            <a:ext cx="2223747" cy="735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endCxn id="3" idx="3"/>
          </p:cNvCxnSpPr>
          <p:nvPr/>
        </p:nvCxnSpPr>
        <p:spPr>
          <a:xfrm>
            <a:off x="5373969" y="2827554"/>
            <a:ext cx="49165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3933650" y="3157285"/>
            <a:ext cx="1778528" cy="352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570" y="3817618"/>
            <a:ext cx="351682" cy="398350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V="1">
            <a:off x="3663244" y="3714330"/>
            <a:ext cx="652465" cy="513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76350" y="4767702"/>
            <a:ext cx="1294903" cy="59872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39334" y="3654399"/>
            <a:ext cx="1294903" cy="59872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23664" y="3019969"/>
            <a:ext cx="1294903" cy="59872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54754" y="5615087"/>
            <a:ext cx="1294903" cy="598720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>
            <a:off x="1845706" y="6335599"/>
            <a:ext cx="9832623" cy="86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3149657" y="1283718"/>
            <a:ext cx="38422" cy="5015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999325" y="6320281"/>
            <a:ext cx="2663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Gov.Sac.Schwegger.Joesph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2525140" y="6405940"/>
            <a:ext cx="5015838" cy="49281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7765562" y="6526822"/>
            <a:ext cx="2432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x/y lying = begging </a:t>
            </a:r>
            <a:r>
              <a:rPr lang="en-US" sz="800" dirty="0" err="1"/>
              <a:t>nonPolcieL.lngit</a:t>
            </a:r>
            <a:r>
              <a:rPr lang="en-US" sz="800" strike="sngStrike" dirty="0"/>
              <a:t>(fucked jack in ass)</a:t>
            </a:r>
          </a:p>
        </p:txBody>
      </p:sp>
      <p:cxnSp>
        <p:nvCxnSpPr>
          <p:cNvPr id="88" name="Straight Connector 87"/>
          <p:cNvCxnSpPr>
            <a:stCxn id="86" idx="1"/>
          </p:cNvCxnSpPr>
          <p:nvPr/>
        </p:nvCxnSpPr>
        <p:spPr>
          <a:xfrm flipV="1">
            <a:off x="7765562" y="6592512"/>
            <a:ext cx="554349" cy="4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8509520" y="6411819"/>
            <a:ext cx="120432" cy="309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689772" y="6582638"/>
            <a:ext cx="250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Todo</a:t>
            </a:r>
            <a:r>
              <a:rPr lang="en-US" dirty="0" err="1"/>
              <a:t>.nonPoliceRTALogical</a:t>
            </a:r>
            <a:r>
              <a:rPr lang="en-US" dirty="0"/>
              <a:t>[]</a:t>
            </a:r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1854754" y="6359228"/>
            <a:ext cx="587777" cy="275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10362" y="558977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7PM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93044" y="476770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6PM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0175574" y="1579969"/>
            <a:ext cx="1963434" cy="184924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9516862" y="3484439"/>
            <a:ext cx="1963434" cy="71643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549463" y="4553382"/>
            <a:ext cx="2682004" cy="104052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611717" y="2949347"/>
            <a:ext cx="1852105" cy="80932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638299" y="3768446"/>
            <a:ext cx="1852105" cy="54699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300720" y="5630405"/>
            <a:ext cx="1852105" cy="69505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10197638" y="1208343"/>
            <a:ext cx="203338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J-10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87851" y="1283718"/>
            <a:ext cx="2202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1988/9 2</a:t>
            </a:r>
            <a:r>
              <a:rPr lang="en-US" baseline="30000" dirty="0"/>
              <a:t>nd</a:t>
            </a:r>
            <a:r>
              <a:rPr lang="en-US" dirty="0"/>
              <a:t>/ 3</a:t>
            </a:r>
            <a:r>
              <a:rPr lang="en-US" baseline="30000" dirty="0"/>
              <a:t>rd</a:t>
            </a:r>
            <a:r>
              <a:rPr lang="en-US" dirty="0"/>
              <a:t> Grade</a:t>
            </a:r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187851" y="1547994"/>
            <a:ext cx="9866536" cy="9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51387" y="1909464"/>
            <a:ext cx="1294903" cy="59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260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4" name="TextBox 3"/>
          <p:cNvSpPr txBox="1"/>
          <p:nvPr/>
        </p:nvSpPr>
        <p:spPr>
          <a:xfrm>
            <a:off x="3601340" y="1509108"/>
            <a:ext cx="2673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ATOMCLOIC(HOMCEI:BILL)</a:t>
            </a:r>
          </a:p>
          <a:p>
            <a:r>
              <a:rPr lang="en-US" strike="sngStrike" dirty="0"/>
              <a:t>What Jesus Said</a:t>
            </a:r>
          </a:p>
        </p:txBody>
      </p:sp>
      <p:sp>
        <p:nvSpPr>
          <p:cNvPr id="9" name="Rectangle 8"/>
          <p:cNvSpPr/>
          <p:nvPr/>
        </p:nvSpPr>
        <p:spPr>
          <a:xfrm>
            <a:off x="7066844" y="2393244"/>
            <a:ext cx="3420534" cy="39398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8356" y="6148401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Police Sirens: 3:18PM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20000" y="2393244"/>
            <a:ext cx="372533" cy="3104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55467" y="2720622"/>
            <a:ext cx="530577" cy="317217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544429" y="3760800"/>
            <a:ext cx="85151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What Jesus Said</a:t>
            </a:r>
          </a:p>
        </p:txBody>
      </p:sp>
      <p:sp>
        <p:nvSpPr>
          <p:cNvPr id="66" name="Rectangle 65"/>
          <p:cNvSpPr/>
          <p:nvPr/>
        </p:nvSpPr>
        <p:spPr>
          <a:xfrm>
            <a:off x="8037689" y="2780303"/>
            <a:ext cx="530577" cy="3172178"/>
          </a:xfrm>
          <a:prstGeom prst="rect">
            <a:avLst/>
          </a:prstGeom>
          <a:solidFill>
            <a:schemeClr val="accent4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76492" y="4943345"/>
            <a:ext cx="4966889" cy="7224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43737" y="3674160"/>
            <a:ext cx="1896533" cy="125871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59736" y="4359960"/>
            <a:ext cx="904606" cy="5779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725854" y="3757605"/>
            <a:ext cx="1262114" cy="5459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3041942" y="4557516"/>
            <a:ext cx="22578" cy="375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064520" y="4359960"/>
            <a:ext cx="292391" cy="4797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2517422" y="4652126"/>
            <a:ext cx="5751619" cy="1116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195276" y="3674160"/>
            <a:ext cx="248355" cy="12587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213150" y="3671515"/>
            <a:ext cx="1896533" cy="125871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1229149" y="4357315"/>
            <a:ext cx="904606" cy="5779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95267" y="3754960"/>
            <a:ext cx="1262114" cy="54591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>
            <a:off x="711355" y="4554871"/>
            <a:ext cx="22578" cy="375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733933" y="4357315"/>
            <a:ext cx="292391" cy="4797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914560" y="278030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28" name="Straight Arrow Connector 27"/>
          <p:cNvCxnSpPr>
            <a:endCxn id="26" idx="1"/>
          </p:cNvCxnSpPr>
          <p:nvPr/>
        </p:nvCxnSpPr>
        <p:spPr>
          <a:xfrm>
            <a:off x="2483556" y="2269067"/>
            <a:ext cx="431004" cy="695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508000" y="1761067"/>
            <a:ext cx="1200655" cy="8015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34194" y="1409680"/>
            <a:ext cx="2956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HOMICIDE:NANA</a:t>
            </a:r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elesabeth</a:t>
            </a:r>
            <a:r>
              <a:rPr lang="en-US" sz="800" strike="sngStrike" dirty="0"/>
              <a:t>)</a:t>
            </a:r>
            <a:r>
              <a:rPr lang="en-US" strike="sngStrike" dirty="0"/>
              <a:t>: </a:t>
            </a:r>
            <a:r>
              <a:rPr lang="en-US" sz="900" strike="sngStrike" dirty="0"/>
              <a:t>Hammer shed time; her mal </a:t>
            </a:r>
            <a:r>
              <a:rPr lang="en-US" sz="900" strike="sngStrike" dirty="0" err="1"/>
              <a:t>wer</a:t>
            </a:r>
            <a:r>
              <a:rPr lang="en-US" sz="900" strike="sngStrike" dirty="0"/>
              <a:t> da </a:t>
            </a:r>
            <a:r>
              <a:rPr lang="en-US" sz="900" strike="sngStrike" dirty="0" err="1"/>
              <a:t>haemmert</a:t>
            </a:r>
            <a:endParaRPr lang="en-US" sz="900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606" y="4375672"/>
            <a:ext cx="346040" cy="381584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2443631" y="4311636"/>
            <a:ext cx="767084" cy="479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15" y="2908911"/>
            <a:ext cx="553020" cy="553020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1253833" y="2846340"/>
            <a:ext cx="930635" cy="641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70035" y="2622776"/>
            <a:ext cx="22445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Barabara</a:t>
            </a:r>
            <a:r>
              <a:rPr lang="en-US" sz="800" dirty="0"/>
              <a:t> IPX !</a:t>
            </a:r>
            <a:r>
              <a:rPr lang="en-US" sz="800" dirty="0" err="1"/>
              <a:t>HOME:BILL&amp;barabaa</a:t>
            </a:r>
            <a:r>
              <a:rPr lang="en-US" sz="800" dirty="0"/>
              <a:t> “Valley View”</a:t>
            </a:r>
          </a:p>
        </p:txBody>
      </p:sp>
      <p:cxnSp>
        <p:nvCxnSpPr>
          <p:cNvPr id="92" name="Straight Connector 91"/>
          <p:cNvCxnSpPr>
            <a:stCxn id="70" idx="1"/>
          </p:cNvCxnSpPr>
          <p:nvPr/>
        </p:nvCxnSpPr>
        <p:spPr>
          <a:xfrm flipV="1">
            <a:off x="670035" y="2457138"/>
            <a:ext cx="583798" cy="273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62137" y="2528172"/>
            <a:ext cx="25875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DEA(</a:t>
            </a:r>
            <a:r>
              <a:rPr lang="en-US" sz="800" strike="sngStrike" dirty="0" err="1"/>
              <a:t>lsd</a:t>
            </a:r>
            <a:r>
              <a:rPr lang="en-US" sz="800" strike="sngStrike" dirty="0"/>
              <a:t>).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 dieter </a:t>
            </a:r>
            <a:r>
              <a:rPr lang="en-US" sz="800" strike="sngStrike" dirty="0" err="1"/>
              <a:t>zeceh</a:t>
            </a:r>
            <a:r>
              <a:rPr lang="en-US" sz="800" dirty="0" err="1"/>
              <a:t>.TERMEON.JOSHE.</a:t>
            </a:r>
            <a:r>
              <a:rPr lang="en-US" sz="800" strike="sngStrike" dirty="0" err="1"/>
              <a:t>exton.cartoons</a:t>
            </a:r>
            <a:endParaRPr lang="en-US" sz="800" strike="sngStrike" dirty="0"/>
          </a:p>
        </p:txBody>
      </p:sp>
      <p:sp>
        <p:nvSpPr>
          <p:cNvPr id="95" name="TextBox 94"/>
          <p:cNvSpPr txBox="1"/>
          <p:nvPr/>
        </p:nvSpPr>
        <p:spPr>
          <a:xfrm>
            <a:off x="1231441" y="2441707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Remote calls</a:t>
            </a: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252" y="1747589"/>
            <a:ext cx="533855" cy="382764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9366" y="1668769"/>
            <a:ext cx="431109" cy="565281"/>
          </a:xfrm>
          <a:prstGeom prst="rect">
            <a:avLst/>
          </a:prstGeom>
        </p:spPr>
      </p:pic>
      <p:cxnSp>
        <p:nvCxnSpPr>
          <p:cNvPr id="101" name="Straight Connector 100"/>
          <p:cNvCxnSpPr/>
          <p:nvPr/>
        </p:nvCxnSpPr>
        <p:spPr>
          <a:xfrm>
            <a:off x="8568266" y="1668769"/>
            <a:ext cx="1919112" cy="493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871521" y="1963599"/>
            <a:ext cx="7360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Recyling:pms</a:t>
            </a:r>
            <a:endParaRPr lang="en-US" sz="800" dirty="0"/>
          </a:p>
        </p:txBody>
      </p:sp>
      <p:sp>
        <p:nvSpPr>
          <p:cNvPr id="103" name="TextBox 102"/>
          <p:cNvSpPr txBox="1"/>
          <p:nvPr/>
        </p:nvSpPr>
        <p:spPr>
          <a:xfrm>
            <a:off x="8128031" y="1380725"/>
            <a:ext cx="33731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strike="sngStrike" dirty="0"/>
              <a:t> :HOMCE:LUX(Yasmin,</a:t>
            </a:r>
            <a:r>
              <a:rPr lang="en-US" sz="800" strike="sngStrike" dirty="0"/>
              <a:t>!</a:t>
            </a:r>
            <a:r>
              <a:rPr lang="en-US" sz="800" strike="sngStrike" dirty="0" err="1"/>
              <a:t>ade</a:t>
            </a:r>
            <a:r>
              <a:rPr lang="en-US" strike="sngStrike" dirty="0"/>
              <a:t>): </a:t>
            </a:r>
          </a:p>
          <a:p>
            <a:r>
              <a:rPr lang="en-US" sz="800" strike="sngStrike" dirty="0" err="1"/>
              <a:t>Verana</a:t>
            </a:r>
            <a:r>
              <a:rPr lang="en-US" sz="800" strike="sngStrike" dirty="0"/>
              <a:t> Braun</a:t>
            </a:r>
          </a:p>
        </p:txBody>
      </p:sp>
      <p:cxnSp>
        <p:nvCxnSpPr>
          <p:cNvPr id="105" name="Straight Connector 104"/>
          <p:cNvCxnSpPr/>
          <p:nvPr/>
        </p:nvCxnSpPr>
        <p:spPr>
          <a:xfrm>
            <a:off x="10103556" y="1380725"/>
            <a:ext cx="699911" cy="492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5635753" y="1150185"/>
            <a:ext cx="219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TORT-3.</a:t>
            </a:r>
            <a:r>
              <a:rPr lang="en-US" sz="800" strike="sngStrike" dirty="0"/>
              <a:t>gorbhache(</a:t>
            </a:r>
            <a:r>
              <a:rPr lang="en-US" sz="800" strike="sngStrike" dirty="0" err="1"/>
              <a:t>mastercard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franch</a:t>
            </a:r>
            <a:r>
              <a:rPr lang="en-US" sz="800" strike="sngStrike" dirty="0"/>
              <a:t>)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810438" y="1372983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</a:t>
            </a:r>
            <a:r>
              <a:rPr lang="en-US" sz="800" strike="sngStrike" dirty="0"/>
              <a:t>(milk </a:t>
            </a:r>
            <a:r>
              <a:rPr lang="en-US" sz="800" strike="sngStrike" dirty="0" err="1"/>
              <a:t>carton,“Must</a:t>
            </a:r>
            <a:r>
              <a:rPr lang="en-US" sz="800" strike="sngStrike" dirty="0"/>
              <a:t> Post”)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3767988" y="3067345"/>
            <a:ext cx="4300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Jacking off to </a:t>
            </a:r>
            <a:r>
              <a:rPr lang="en-US" dirty="0" err="1"/>
              <a:t>neibhroe</a:t>
            </a:r>
            <a:r>
              <a:rPr lang="en-US" dirty="0"/>
              <a:t>; </a:t>
            </a:r>
            <a:r>
              <a:rPr lang="en-US" dirty="0" err="1"/>
              <a:t>babara</a:t>
            </a:r>
            <a:r>
              <a:rPr lang="en-US" dirty="0"/>
              <a:t>; army tent</a:t>
            </a:r>
          </a:p>
          <a:p>
            <a:r>
              <a:rPr lang="en-US" dirty="0"/>
              <a:t>2005 Docs “Valley </a:t>
            </a:r>
            <a:r>
              <a:rPr lang="en-US" dirty="0" err="1"/>
              <a:t>Vew</a:t>
            </a:r>
            <a:r>
              <a:rPr lang="en-US" dirty="0"/>
              <a:t>” </a:t>
            </a:r>
            <a:r>
              <a:rPr lang="en-US" dirty="0" err="1"/>
              <a:t>HOMCI:BILL,</a:t>
            </a:r>
            <a:r>
              <a:rPr lang="en-US" strike="sngStrike" dirty="0" err="1"/>
              <a:t>babara</a:t>
            </a:r>
            <a:endParaRPr lang="en-US" strike="sngStrike" dirty="0"/>
          </a:p>
        </p:txBody>
      </p:sp>
      <p:sp>
        <p:nvSpPr>
          <p:cNvPr id="110" name="Cube 109"/>
          <p:cNvSpPr/>
          <p:nvPr/>
        </p:nvSpPr>
        <p:spPr>
          <a:xfrm>
            <a:off x="4291944" y="3354843"/>
            <a:ext cx="519098" cy="35648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docs</a:t>
            </a: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1944" y="2936595"/>
            <a:ext cx="306701" cy="417585"/>
          </a:xfrm>
          <a:prstGeom prst="rect">
            <a:avLst/>
          </a:prstGeom>
        </p:spPr>
      </p:pic>
      <p:cxnSp>
        <p:nvCxnSpPr>
          <p:cNvPr id="113" name="Straight Connector 112"/>
          <p:cNvCxnSpPr>
            <a:stCxn id="109" idx="1"/>
          </p:cNvCxnSpPr>
          <p:nvPr/>
        </p:nvCxnSpPr>
        <p:spPr>
          <a:xfrm flipV="1">
            <a:off x="3767988" y="3264884"/>
            <a:ext cx="3852012" cy="125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86538" y="1821135"/>
            <a:ext cx="11775583" cy="489341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8970186" y="1638238"/>
            <a:ext cx="60785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Auschwitz</a:t>
            </a:r>
          </a:p>
        </p:txBody>
      </p:sp>
    </p:spTree>
    <p:extLst>
      <p:ext uri="{BB962C8B-B14F-4D97-AF65-F5344CB8AC3E}">
        <p14:creationId xmlns:p14="http://schemas.microsoft.com/office/powerpoint/2010/main" val="569077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" name="Straight Connector 130"/>
          <p:cNvCxnSpPr/>
          <p:nvPr/>
        </p:nvCxnSpPr>
        <p:spPr>
          <a:xfrm flipV="1">
            <a:off x="6285235" y="5959240"/>
            <a:ext cx="645975" cy="6770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024" y="6185250"/>
            <a:ext cx="393524" cy="393524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3958443" y="6420892"/>
            <a:ext cx="20281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IPX.TERMINATOR.JOESPHSE.VIRIGNA.MARY.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23" name="Rectangle 22"/>
          <p:cNvSpPr/>
          <p:nvPr/>
        </p:nvSpPr>
        <p:spPr>
          <a:xfrm>
            <a:off x="10030258" y="1506682"/>
            <a:ext cx="2161742" cy="70705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 Street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9709" y="1506682"/>
            <a:ext cx="349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000.tw.pns.nonPoliceChruchLogical</a:t>
            </a:r>
          </a:p>
        </p:txBody>
      </p:sp>
      <p:sp>
        <p:nvSpPr>
          <p:cNvPr id="3" name="Rectangle 2"/>
          <p:cNvSpPr/>
          <p:nvPr/>
        </p:nvSpPr>
        <p:spPr>
          <a:xfrm>
            <a:off x="4021282" y="2213738"/>
            <a:ext cx="3065318" cy="345969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49984" y="2485242"/>
            <a:ext cx="930764" cy="6235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89709" y="1393517"/>
            <a:ext cx="24320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https://www.fbi.gov/history/famous-cases/kkk-series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318" y="2518832"/>
            <a:ext cx="820881" cy="549127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36219" y="4151118"/>
            <a:ext cx="14141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Body Count – KKK Bitch Lyrics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5132" y="3970335"/>
            <a:ext cx="13548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1995 </a:t>
            </a:r>
            <a:r>
              <a:rPr lang="en-US" sz="800" dirty="0" err="1"/>
              <a:t>KING</a:t>
            </a:r>
            <a:r>
              <a:rPr lang="en-US" sz="800" strike="sngStrike" dirty="0" err="1"/>
              <a:t>.Gorbache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heger</a:t>
            </a:r>
            <a:r>
              <a:rPr lang="en-US" sz="800" strike="sngStrike" dirty="0"/>
              <a:t>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73" y="4452742"/>
            <a:ext cx="282089" cy="316685"/>
          </a:xfrm>
          <a:prstGeom prst="rect">
            <a:avLst/>
          </a:prstGeom>
        </p:spPr>
      </p:pic>
      <p:sp>
        <p:nvSpPr>
          <p:cNvPr id="16" name="Cube 15"/>
          <p:cNvSpPr/>
          <p:nvPr/>
        </p:nvSpPr>
        <p:spPr>
          <a:xfrm>
            <a:off x="1520105" y="4413894"/>
            <a:ext cx="499771" cy="696583"/>
          </a:xfrm>
          <a:prstGeom prst="cube">
            <a:avLst>
              <a:gd name="adj" fmla="val 12525"/>
            </a:avLst>
          </a:prstGeom>
          <a:solidFill>
            <a:srgbClr val="FF3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442817" y="4453608"/>
            <a:ext cx="6543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>
                <a:solidFill>
                  <a:schemeClr val="bg1"/>
                </a:solidFill>
              </a:rPr>
              <a:t>Olivia Reiss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071173" y="4202122"/>
            <a:ext cx="344263" cy="743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13" y="4452741"/>
            <a:ext cx="316686" cy="31668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703831" y="4299423"/>
            <a:ext cx="253284" cy="568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12618" y="5194203"/>
            <a:ext cx="22929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trike="sngStrike" dirty="0">
                <a:solidFill>
                  <a:srgbClr val="000000"/>
                </a:solidFill>
                <a:latin typeface="Programme"/>
              </a:rPr>
              <a:t>She pushed her butt up hard against my dick</a:t>
            </a:r>
            <a:br>
              <a:rPr lang="en-US" sz="800" strike="sngStrike" dirty="0"/>
            </a:br>
            <a:r>
              <a:rPr lang="en-US" sz="800" strike="sngStrike" dirty="0">
                <a:solidFill>
                  <a:srgbClr val="000000"/>
                </a:solidFill>
                <a:latin typeface="Programme"/>
              </a:rPr>
              <a:t>Then her daddy jumped on the stage</a:t>
            </a:r>
            <a:endParaRPr lang="en-US" sz="800" strike="sngStrike" dirty="0"/>
          </a:p>
        </p:txBody>
      </p:sp>
      <p:sp>
        <p:nvSpPr>
          <p:cNvPr id="28" name="Rectangle 27"/>
          <p:cNvSpPr/>
          <p:nvPr/>
        </p:nvSpPr>
        <p:spPr>
          <a:xfrm>
            <a:off x="905851" y="6035141"/>
            <a:ext cx="17331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body court </a:t>
            </a:r>
            <a:r>
              <a:rPr lang="en-US" sz="800" strike="sngStrike" dirty="0" err="1"/>
              <a:t>ralley</a:t>
            </a:r>
            <a:r>
              <a:rPr lang="en-US" sz="800" strike="sngStrike" dirty="0"/>
              <a:t> san </a:t>
            </a:r>
            <a:r>
              <a:rPr lang="en-US" sz="800" strike="sngStrike" dirty="0" err="1"/>
              <a:t>francisco</a:t>
            </a:r>
            <a:r>
              <a:rPr lang="en-US" sz="800" strike="sngStrike" dirty="0"/>
              <a:t> beach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6666" y="5875876"/>
            <a:ext cx="456252" cy="699773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391374" y="6614405"/>
            <a:ext cx="2262352" cy="26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17577" y="5704307"/>
            <a:ext cx="2506418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76666" y="5836060"/>
            <a:ext cx="476435" cy="679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76667" y="5785936"/>
            <a:ext cx="2547328" cy="855217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88929" y="3944394"/>
            <a:ext cx="2513375" cy="1729042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30" y="3690768"/>
            <a:ext cx="354044" cy="53203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0" y="2775712"/>
            <a:ext cx="876300" cy="8763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570134" y="2739375"/>
            <a:ext cx="2037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Call you Dr. Rice –Olivia</a:t>
            </a:r>
          </a:p>
          <a:p>
            <a:r>
              <a:rPr lang="en-US" sz="800" dirty="0" err="1"/>
              <a:t>CPVA.Emma</a:t>
            </a:r>
            <a:r>
              <a:rPr lang="en-US" sz="800" dirty="0"/>
              <a:t> Helen Meiers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175561" y="498168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47" y="2786068"/>
            <a:ext cx="876915" cy="87691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714" y="3838302"/>
            <a:ext cx="1600000" cy="42857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98368" y="3108800"/>
            <a:ext cx="483303" cy="550741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2653726" y="2739375"/>
            <a:ext cx="775274" cy="109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47" idx="0"/>
          </p:cNvCxnSpPr>
          <p:nvPr/>
        </p:nvCxnSpPr>
        <p:spPr>
          <a:xfrm>
            <a:off x="1047522" y="3769075"/>
            <a:ext cx="747192" cy="69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7" idx="0"/>
          </p:cNvCxnSpPr>
          <p:nvPr/>
        </p:nvCxnSpPr>
        <p:spPr>
          <a:xfrm flipV="1">
            <a:off x="1794714" y="3445184"/>
            <a:ext cx="883592" cy="393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060094" y="3700077"/>
            <a:ext cx="1880577" cy="671954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2016398" y="2743874"/>
            <a:ext cx="1880577" cy="929374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6" y="3666321"/>
            <a:ext cx="362577" cy="544856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49767" y="3652012"/>
            <a:ext cx="938743" cy="465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18" y="4047299"/>
            <a:ext cx="195821" cy="252047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stCxn id="58" idx="3"/>
          </p:cNvCxnSpPr>
          <p:nvPr/>
        </p:nvCxnSpPr>
        <p:spPr>
          <a:xfrm flipV="1">
            <a:off x="495439" y="4147943"/>
            <a:ext cx="716778" cy="25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376666" y="4027477"/>
            <a:ext cx="135952" cy="425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04246" y="4085614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!fag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28788" y="3655626"/>
            <a:ext cx="877063" cy="671954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1132058" y="2545203"/>
            <a:ext cx="7809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Dublin, Mayor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1663" y="2518832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Secretary State</a:t>
            </a:r>
          </a:p>
        </p:txBody>
      </p:sp>
      <p:sp>
        <p:nvSpPr>
          <p:cNvPr id="68" name="Oval 67"/>
          <p:cNvSpPr/>
          <p:nvPr/>
        </p:nvSpPr>
        <p:spPr>
          <a:xfrm>
            <a:off x="4651898" y="3912461"/>
            <a:ext cx="581891" cy="5755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4670867" y="4724694"/>
            <a:ext cx="581891" cy="5755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5840712" y="4534885"/>
            <a:ext cx="581891" cy="5755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 rot="261987">
            <a:off x="5854935" y="3838896"/>
            <a:ext cx="581891" cy="5755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844876" y="3114025"/>
            <a:ext cx="581891" cy="5755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608129" y="2208295"/>
            <a:ext cx="1709458" cy="7002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ounded Rectangle 72"/>
          <p:cNvSpPr/>
          <p:nvPr/>
        </p:nvSpPr>
        <p:spPr>
          <a:xfrm>
            <a:off x="4969986" y="2229133"/>
            <a:ext cx="985743" cy="14005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4616335" y="3193483"/>
            <a:ext cx="581891" cy="5755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258" y="2809159"/>
            <a:ext cx="737877" cy="1029144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050" y="2809158"/>
            <a:ext cx="2394336" cy="1029144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7493334" y="3829764"/>
            <a:ext cx="901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G.Exodus</a:t>
            </a:r>
            <a:r>
              <a:rPr lang="en-US" sz="800" strike="sngStrike" dirty="0"/>
              <a:t>: </a:t>
            </a:r>
            <a:r>
              <a:rPr lang="en-US" sz="800" dirty="0" err="1"/>
              <a:t>Eygypt</a:t>
            </a:r>
            <a:endParaRPr lang="en-US" sz="800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 flipV="1">
            <a:off x="5829137" y="2864850"/>
            <a:ext cx="1568006" cy="2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7493334" y="4413894"/>
            <a:ext cx="12153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nonPoliceConvertLogical</a:t>
            </a:r>
            <a:endParaRPr lang="en-US" sz="800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7516050" y="4222802"/>
            <a:ext cx="3363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7493334" y="2529852"/>
            <a:ext cx="3363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8899186" y="4415718"/>
            <a:ext cx="976745" cy="124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Chart</a:t>
            </a:r>
          </a:p>
        </p:txBody>
      </p:sp>
      <p:sp>
        <p:nvSpPr>
          <p:cNvPr id="87" name="Rectangle 86"/>
          <p:cNvSpPr/>
          <p:nvPr/>
        </p:nvSpPr>
        <p:spPr>
          <a:xfrm>
            <a:off x="8899186" y="4574097"/>
            <a:ext cx="976745" cy="4383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>
            <a:off x="7516050" y="5166347"/>
            <a:ext cx="3363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8909577" y="5371795"/>
            <a:ext cx="125237" cy="353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7484636" y="5287055"/>
            <a:ext cx="12153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nonPoliceConvertLogical</a:t>
            </a:r>
            <a:endParaRPr lang="en-US" sz="800" dirty="0"/>
          </a:p>
        </p:txBody>
      </p:sp>
      <p:sp>
        <p:nvSpPr>
          <p:cNvPr id="92" name="Rectangle 91"/>
          <p:cNvSpPr/>
          <p:nvPr/>
        </p:nvSpPr>
        <p:spPr>
          <a:xfrm>
            <a:off x="9046114" y="5373871"/>
            <a:ext cx="627822" cy="3398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9686941" y="5373482"/>
            <a:ext cx="157460" cy="3402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9718471" y="5394502"/>
            <a:ext cx="118499" cy="1264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/>
          <p:nvPr/>
        </p:nvCxnSpPr>
        <p:spPr>
          <a:xfrm>
            <a:off x="7516050" y="5836060"/>
            <a:ext cx="3363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07414" y="5889708"/>
            <a:ext cx="1063470" cy="583902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7482517" y="5937327"/>
            <a:ext cx="12153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nonPoliceConvertLogical</a:t>
            </a:r>
            <a:endParaRPr lang="en-US" sz="800" dirty="0"/>
          </a:p>
        </p:txBody>
      </p:sp>
      <p:cxnSp>
        <p:nvCxnSpPr>
          <p:cNvPr id="99" name="Straight Connector 98"/>
          <p:cNvCxnSpPr/>
          <p:nvPr/>
        </p:nvCxnSpPr>
        <p:spPr>
          <a:xfrm>
            <a:off x="7627609" y="6575649"/>
            <a:ext cx="3363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00452" y="2056641"/>
            <a:ext cx="27622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“Dublin </a:t>
            </a:r>
            <a:r>
              <a:rPr lang="en-US" sz="800" strike="sngStrike" dirty="0" err="1"/>
              <a:t>Mayro</a:t>
            </a:r>
            <a:r>
              <a:rPr lang="en-US" sz="800" strike="sngStrike" dirty="0"/>
              <a:t> Called </a:t>
            </a:r>
            <a:r>
              <a:rPr lang="en-US" sz="800" strike="sngStrike" dirty="0" err="1"/>
              <a:t>Condelizz</a:t>
            </a:r>
            <a:r>
              <a:rPr lang="en-US" sz="800" strike="sngStrike" dirty="0"/>
              <a:t> Rice at Stanford, did not call.”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0019634" y="4496635"/>
            <a:ext cx="1107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nonPoliceTRX</a:t>
            </a:r>
            <a:r>
              <a:rPr lang="en-US" sz="800" dirty="0"/>
              <a:t>[]Logical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10011713" y="5951923"/>
            <a:ext cx="11849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nonPoliceTRX</a:t>
            </a:r>
            <a:r>
              <a:rPr lang="en-US" sz="800" dirty="0"/>
              <a:t>[]Logical</a:t>
            </a:r>
          </a:p>
          <a:p>
            <a:r>
              <a:rPr lang="en-US" sz="800" dirty="0"/>
              <a:t>1x Slide 08-14-2023-a#4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282" y="5813514"/>
            <a:ext cx="523402" cy="385559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 flipV="1">
            <a:off x="4021282" y="5785936"/>
            <a:ext cx="595053" cy="543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4542702" y="5836060"/>
            <a:ext cx="6848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Kkk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klub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ksc</a:t>
            </a:r>
            <a:endParaRPr lang="en-US" sz="800" strike="sngStrike" dirty="0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759" y="5772517"/>
            <a:ext cx="447863" cy="402510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3958443" y="6143479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TORT-3: Tutor: </a:t>
            </a:r>
            <a:r>
              <a:rPr lang="en-US" sz="800" strike="sngStrike" dirty="0"/>
              <a:t>Stefan </a:t>
            </a:r>
            <a:r>
              <a:rPr lang="en-US" sz="800" strike="sngStrike" dirty="0" err="1"/>
              <a:t>Linider</a:t>
            </a:r>
            <a:r>
              <a:rPr lang="en-US" sz="800" strike="sngStrike" dirty="0"/>
              <a:t>, Frau </a:t>
            </a:r>
            <a:r>
              <a:rPr lang="en-US" sz="800" strike="sngStrike" dirty="0" err="1"/>
              <a:t>Weisbachbeck</a:t>
            </a:r>
            <a:r>
              <a:rPr lang="en-US" sz="800" strike="sngStrike" dirty="0"/>
              <a:t>(Math)</a:t>
            </a:r>
          </a:p>
          <a:p>
            <a:r>
              <a:rPr lang="en-US" sz="800" dirty="0"/>
              <a:t>41.ATB.LARRY.MUSIC</a:t>
            </a:r>
          </a:p>
        </p:txBody>
      </p:sp>
      <p:cxnSp>
        <p:nvCxnSpPr>
          <p:cNvPr id="110" name="Straight Connector 109"/>
          <p:cNvCxnSpPr>
            <a:stCxn id="108" idx="0"/>
          </p:cNvCxnSpPr>
          <p:nvPr/>
        </p:nvCxnSpPr>
        <p:spPr>
          <a:xfrm flipV="1">
            <a:off x="5229785" y="5704307"/>
            <a:ext cx="725944" cy="43917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995103" y="5748857"/>
            <a:ext cx="3091497" cy="929374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442" y="5804446"/>
            <a:ext cx="818195" cy="818195"/>
          </a:xfrm>
          <a:prstGeom prst="rect">
            <a:avLst/>
          </a:prstGeom>
        </p:spPr>
      </p:pic>
      <p:cxnSp>
        <p:nvCxnSpPr>
          <p:cNvPr id="115" name="Straight Connector 114"/>
          <p:cNvCxnSpPr/>
          <p:nvPr/>
        </p:nvCxnSpPr>
        <p:spPr>
          <a:xfrm flipV="1">
            <a:off x="4126386" y="5912913"/>
            <a:ext cx="538544" cy="4358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841" y="5987768"/>
            <a:ext cx="696544" cy="540846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>
            <a:off x="11196653" y="2698771"/>
            <a:ext cx="976745" cy="124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Chart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11196653" y="2857150"/>
            <a:ext cx="976745" cy="4383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11291872" y="2896098"/>
            <a:ext cx="85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Murder.SCREEN</a:t>
            </a:r>
            <a:endParaRPr lang="en-US" sz="800" dirty="0"/>
          </a:p>
          <a:p>
            <a:r>
              <a:rPr lang="en-US" sz="800" dirty="0" err="1"/>
              <a:t>nonPoliceRT</a:t>
            </a:r>
            <a:endParaRPr lang="en-US" sz="800" dirty="0"/>
          </a:p>
        </p:txBody>
      </p:sp>
      <p:cxnSp>
        <p:nvCxnSpPr>
          <p:cNvPr id="125" name="Straight Connector 124"/>
          <p:cNvCxnSpPr/>
          <p:nvPr/>
        </p:nvCxnSpPr>
        <p:spPr>
          <a:xfrm>
            <a:off x="11127630" y="2424705"/>
            <a:ext cx="0" cy="4372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 flipV="1">
            <a:off x="11291872" y="2618509"/>
            <a:ext cx="771973" cy="826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4018641" y="5743796"/>
            <a:ext cx="28167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HOMCIDE:LUX:</a:t>
            </a:r>
            <a:r>
              <a:rPr lang="en-US" sz="800" strike="sngStrike" dirty="0"/>
              <a:t>WALDORF(SAP)</a:t>
            </a:r>
            <a:r>
              <a:rPr lang="en-US" sz="800" dirty="0"/>
              <a:t>:PRENTAGON:.</a:t>
            </a:r>
            <a:r>
              <a:rPr lang="en-US" sz="800" strike="sngStrike" dirty="0" err="1"/>
              <a:t>emea.</a:t>
            </a:r>
            <a:r>
              <a:rPr lang="en-US" sz="800" dirty="0" err="1"/>
              <a:t>COINTOWN</a:t>
            </a:r>
            <a:endParaRPr lang="en-US" sz="800" dirty="0"/>
          </a:p>
        </p:txBody>
      </p:sp>
      <p:cxnSp>
        <p:nvCxnSpPr>
          <p:cNvPr id="133" name="Straight Connector 132"/>
          <p:cNvCxnSpPr/>
          <p:nvPr/>
        </p:nvCxnSpPr>
        <p:spPr>
          <a:xfrm flipV="1">
            <a:off x="4749984" y="2056641"/>
            <a:ext cx="1567603" cy="368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Picture 13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789" y="5937327"/>
            <a:ext cx="673759" cy="673759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15230" y="6181059"/>
            <a:ext cx="388149" cy="218334"/>
          </a:xfrm>
          <a:prstGeom prst="rect">
            <a:avLst/>
          </a:prstGeom>
        </p:spPr>
      </p:pic>
      <p:cxnSp>
        <p:nvCxnSpPr>
          <p:cNvPr id="137" name="Straight Connector 136"/>
          <p:cNvCxnSpPr/>
          <p:nvPr/>
        </p:nvCxnSpPr>
        <p:spPr>
          <a:xfrm flipV="1">
            <a:off x="4184603" y="6248352"/>
            <a:ext cx="630122" cy="3137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3945665" y="6493062"/>
            <a:ext cx="16177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JKF(Slide1).SQ.AIRFIELD.COLEMAN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4051132" y="5933514"/>
            <a:ext cx="805127" cy="617270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TextBox 143"/>
          <p:cNvSpPr txBox="1"/>
          <p:nvPr/>
        </p:nvSpPr>
        <p:spPr>
          <a:xfrm>
            <a:off x="3741683" y="5720432"/>
            <a:ext cx="2088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HOMICIDE:HANNES;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11333446" y="3336414"/>
            <a:ext cx="8354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HOMCEI_NANA</a:t>
            </a:r>
          </a:p>
        </p:txBody>
      </p:sp>
      <p:pic>
        <p:nvPicPr>
          <p:cNvPr id="146" name="Picture 1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69205" y="3546265"/>
            <a:ext cx="961047" cy="257423"/>
          </a:xfrm>
          <a:prstGeom prst="rect">
            <a:avLst/>
          </a:prstGeom>
        </p:spPr>
      </p:pic>
      <p:sp>
        <p:nvSpPr>
          <p:cNvPr id="147" name="TextBox 146"/>
          <p:cNvSpPr txBox="1"/>
          <p:nvPr/>
        </p:nvSpPr>
        <p:spPr>
          <a:xfrm>
            <a:off x="11256502" y="3426299"/>
            <a:ext cx="912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Angelican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Chruch</a:t>
            </a:r>
            <a:endParaRPr lang="en-US" sz="800" strike="sngStrike" dirty="0"/>
          </a:p>
        </p:txBody>
      </p:sp>
      <p:sp>
        <p:nvSpPr>
          <p:cNvPr id="149" name="Rectangle 148"/>
          <p:cNvSpPr/>
          <p:nvPr/>
        </p:nvSpPr>
        <p:spPr>
          <a:xfrm>
            <a:off x="11218719" y="3910220"/>
            <a:ext cx="976745" cy="124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Chart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11218719" y="4068599"/>
            <a:ext cx="976745" cy="4383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11313938" y="4107547"/>
            <a:ext cx="85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Murder.SCREEN</a:t>
            </a:r>
            <a:endParaRPr lang="en-US" sz="800" dirty="0"/>
          </a:p>
          <a:p>
            <a:r>
              <a:rPr lang="en-US" sz="800" dirty="0" err="1"/>
              <a:t>nonPoliceRT</a:t>
            </a:r>
            <a:endParaRPr lang="en-US" sz="800" dirty="0"/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818" y="4395095"/>
            <a:ext cx="149388" cy="111897"/>
          </a:xfrm>
          <a:prstGeom prst="rect">
            <a:avLst/>
          </a:prstGeom>
        </p:spPr>
      </p:pic>
      <p:sp>
        <p:nvSpPr>
          <p:cNvPr id="153" name="Rectangle 152"/>
          <p:cNvSpPr/>
          <p:nvPr/>
        </p:nvSpPr>
        <p:spPr>
          <a:xfrm>
            <a:off x="11485846" y="3488814"/>
            <a:ext cx="8354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HOMCEI_NANA</a:t>
            </a:r>
          </a:p>
        </p:txBody>
      </p:sp>
      <p:cxnSp>
        <p:nvCxnSpPr>
          <p:cNvPr id="154" name="Straight Connector 153"/>
          <p:cNvCxnSpPr>
            <a:endCxn id="150" idx="1"/>
          </p:cNvCxnSpPr>
          <p:nvPr/>
        </p:nvCxnSpPr>
        <p:spPr>
          <a:xfrm flipH="1" flipV="1">
            <a:off x="11218719" y="4287796"/>
            <a:ext cx="267127" cy="323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11115969" y="2441830"/>
            <a:ext cx="453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Other:</a:t>
            </a:r>
          </a:p>
        </p:txBody>
      </p:sp>
    </p:spTree>
    <p:extLst>
      <p:ext uri="{BB962C8B-B14F-4D97-AF65-F5344CB8AC3E}">
        <p14:creationId xmlns:p14="http://schemas.microsoft.com/office/powerpoint/2010/main" val="296502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315" y="1675358"/>
            <a:ext cx="1040053" cy="104005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92" y="2944571"/>
            <a:ext cx="658347" cy="6583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903" y="5154789"/>
            <a:ext cx="2838685" cy="17032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275" y="3697356"/>
            <a:ext cx="1183940" cy="15806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797" y="3464353"/>
            <a:ext cx="540552" cy="747151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3273778" y="3411910"/>
            <a:ext cx="1004589" cy="8926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372091" y="3352612"/>
            <a:ext cx="2738497" cy="1693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271903" y="5324123"/>
            <a:ext cx="3212630" cy="1533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685896" y="1177982"/>
            <a:ext cx="5546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PENTAGON:BASE:PAUL:BARACK:STUDENT:JOEL:♥LACE</a:t>
            </a:r>
            <a:r>
              <a:rPr lang="en-US" sz="800" strike="sngStrike" dirty="0"/>
              <a:t>(blond)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190" y="3461790"/>
            <a:ext cx="617071" cy="619826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2541412" y="3461790"/>
            <a:ext cx="625296" cy="7375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475" y="2472973"/>
            <a:ext cx="1183940" cy="118394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4955822" y="1818001"/>
            <a:ext cx="1422400" cy="3758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275" y="1446344"/>
            <a:ext cx="1282812" cy="991035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5505797" y="1547314"/>
            <a:ext cx="872425" cy="51695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3808" y="1221576"/>
            <a:ext cx="1869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August </a:t>
            </a:r>
          </a:p>
          <a:p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Grade </a:t>
            </a:r>
          </a:p>
          <a:p>
            <a:r>
              <a:rPr lang="en-US" b="1" dirty="0"/>
              <a:t>Summer Vacation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452559" y="2289170"/>
            <a:ext cx="77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“Odd”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4341" y="3557417"/>
            <a:ext cx="971429" cy="428571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7110588" y="2754489"/>
            <a:ext cx="1198034" cy="1550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62141" y="2607216"/>
            <a:ext cx="939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Police Sirens: 3:41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084967" y="2877015"/>
            <a:ext cx="1295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don’t want to see you ass</a:t>
            </a:r>
          </a:p>
          <a:p>
            <a:r>
              <a:rPr lang="en-US" sz="800" strike="sngStrike" dirty="0"/>
              <a:t>Plumber?</a:t>
            </a:r>
          </a:p>
          <a:p>
            <a:r>
              <a:rPr lang="en-US" sz="800" strike="sngStrike" dirty="0"/>
              <a:t>It cam from the ghetto?</a:t>
            </a:r>
          </a:p>
          <a:p>
            <a:r>
              <a:rPr lang="en-US" sz="800" strike="sngStrike" dirty="0"/>
              <a:t>Plumber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7136209" y="2976045"/>
            <a:ext cx="971429" cy="13738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7348452" y="2870473"/>
            <a:ext cx="971429" cy="13738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7080294" y="2877015"/>
            <a:ext cx="1300220" cy="136734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2945" y="6068554"/>
            <a:ext cx="971429" cy="428571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8423571" y="5388152"/>
            <a:ext cx="1295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don’t want to see you ass</a:t>
            </a:r>
          </a:p>
          <a:p>
            <a:r>
              <a:rPr lang="en-US" sz="800" strike="sngStrike" dirty="0"/>
              <a:t>Plumber?</a:t>
            </a:r>
          </a:p>
          <a:p>
            <a:r>
              <a:rPr lang="en-US" sz="800" strike="sngStrike" dirty="0"/>
              <a:t>It cam from the ghetto?</a:t>
            </a:r>
          </a:p>
          <a:p>
            <a:r>
              <a:rPr lang="en-US" sz="800" strike="sngStrike" dirty="0"/>
              <a:t>Plumber</a:t>
            </a:r>
          </a:p>
        </p:txBody>
      </p:sp>
      <p:cxnSp>
        <p:nvCxnSpPr>
          <p:cNvPr id="88" name="Straight Connector 87"/>
          <p:cNvCxnSpPr/>
          <p:nvPr/>
        </p:nvCxnSpPr>
        <p:spPr>
          <a:xfrm>
            <a:off x="8474813" y="5487182"/>
            <a:ext cx="971429" cy="13738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687056" y="5381610"/>
            <a:ext cx="971429" cy="13738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8418898" y="5388152"/>
            <a:ext cx="1300220" cy="136734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448" y="2659821"/>
            <a:ext cx="714746" cy="71474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118" y="3650731"/>
            <a:ext cx="481069" cy="722918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8673642" y="3507681"/>
            <a:ext cx="966359" cy="554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8690292" y="2564194"/>
            <a:ext cx="966359" cy="554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864275" y="1396713"/>
            <a:ext cx="2066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IMPORT</a:t>
            </a:r>
            <a:r>
              <a:rPr lang="en-US" sz="900" dirty="0"/>
              <a:t> 2014.ATOCMICLOCK(!VIRINGA)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390449" y="5169233"/>
            <a:ext cx="939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Police Sirens: 3:41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0346672" y="1363588"/>
            <a:ext cx="1829916" cy="34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Carl-Benz-</a:t>
            </a:r>
            <a:r>
              <a:rPr lang="en-US" dirty="0" err="1"/>
              <a:t>Str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39185" y="4382818"/>
            <a:ext cx="979933" cy="722840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 flipV="1">
            <a:off x="8667293" y="4473558"/>
            <a:ext cx="966359" cy="554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4816079" y="1479579"/>
            <a:ext cx="2092049" cy="542398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2422541" y="3272381"/>
            <a:ext cx="2027239" cy="109828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2300609" y="1996877"/>
            <a:ext cx="1197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Age 14</a:t>
            </a: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8311600" y="3145782"/>
            <a:ext cx="648927" cy="28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3840" y="2051931"/>
            <a:ext cx="832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Age 13</a:t>
            </a:r>
          </a:p>
          <a:p>
            <a:r>
              <a:rPr lang="en-US" strike="sngStrike" dirty="0"/>
              <a:t>!Odd</a:t>
            </a: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123610" y="2038427"/>
            <a:ext cx="569194" cy="1002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422541" y="1627545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7th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2145830" y="1313326"/>
            <a:ext cx="1739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1994 September</a:t>
            </a:r>
          </a:p>
        </p:txBody>
      </p:sp>
      <p:cxnSp>
        <p:nvCxnSpPr>
          <p:cNvPr id="120" name="Straight Connector 119"/>
          <p:cNvCxnSpPr/>
          <p:nvPr/>
        </p:nvCxnSpPr>
        <p:spPr>
          <a:xfrm>
            <a:off x="1998445" y="1238934"/>
            <a:ext cx="0" cy="5388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736970" y="5034910"/>
            <a:ext cx="9492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Nike Air </a:t>
            </a:r>
            <a:r>
              <a:rPr lang="en-US" sz="800" strike="sngStrike" dirty="0" err="1"/>
              <a:t>Unilmited</a:t>
            </a:r>
            <a:endParaRPr lang="en-US" sz="800" strike="sngStrike" dirty="0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8577575" y="2165170"/>
            <a:ext cx="1188232" cy="4173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8729315" y="1810149"/>
            <a:ext cx="956954" cy="4858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2300609" y="2051931"/>
            <a:ext cx="1385287" cy="468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3716699" y="1454277"/>
            <a:ext cx="2766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WW.HOMICIDE:KYRSTAL</a:t>
            </a:r>
            <a:r>
              <a:rPr lang="en-US" sz="800" strike="sngStrike" dirty="0"/>
              <a:t>(blond)</a:t>
            </a:r>
          </a:p>
          <a:p>
            <a:r>
              <a:rPr lang="en-US" dirty="0"/>
              <a:t>NAVY.SAVYLR</a:t>
            </a:r>
            <a:r>
              <a:rPr lang="en-US" sz="800" strike="sngStrike" dirty="0"/>
              <a:t>(blond)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3468971" y="121809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</a:t>
            </a:r>
            <a:r>
              <a:rPr lang="en-US" sz="800" dirty="0"/>
              <a:t>.!BIG MATT</a:t>
            </a:r>
            <a:r>
              <a:rPr lang="en-US" sz="800" strike="sngStrike" dirty="0"/>
              <a:t>(blond)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2390476" y="2098735"/>
            <a:ext cx="1274909" cy="61077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61" y="5324123"/>
            <a:ext cx="1390540" cy="1037557"/>
          </a:xfrm>
          <a:prstGeom prst="rect">
            <a:avLst/>
          </a:prstGeom>
        </p:spPr>
      </p:pic>
      <p:cxnSp>
        <p:nvCxnSpPr>
          <p:cNvPr id="136" name="Straight Connector 135"/>
          <p:cNvCxnSpPr/>
          <p:nvPr/>
        </p:nvCxnSpPr>
        <p:spPr>
          <a:xfrm flipV="1">
            <a:off x="283861" y="5028368"/>
            <a:ext cx="1390540" cy="1599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4" y="3303290"/>
            <a:ext cx="914448" cy="914448"/>
          </a:xfrm>
          <a:prstGeom prst="rect">
            <a:avLst/>
          </a:prstGeom>
        </p:spPr>
      </p:pic>
      <p:sp>
        <p:nvSpPr>
          <p:cNvPr id="138" name="TextBox 137"/>
          <p:cNvSpPr txBox="1"/>
          <p:nvPr/>
        </p:nvSpPr>
        <p:spPr>
          <a:xfrm>
            <a:off x="596090" y="3377080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accent1"/>
                </a:solidFill>
              </a:rPr>
              <a:t>Twin</a:t>
            </a:r>
            <a:r>
              <a:rPr lang="en-US" sz="800" dirty="0" err="1">
                <a:solidFill>
                  <a:schemeClr val="accent6"/>
                </a:solidFill>
              </a:rPr>
              <a:t>ners</a:t>
            </a:r>
            <a:endParaRPr lang="en-US" sz="800" dirty="0">
              <a:solidFill>
                <a:schemeClr val="accent6"/>
              </a:solidFill>
            </a:endParaRPr>
          </a:p>
        </p:txBody>
      </p:sp>
      <p:cxnSp>
        <p:nvCxnSpPr>
          <p:cNvPr id="140" name="Straight Connector 139"/>
          <p:cNvCxnSpPr/>
          <p:nvPr/>
        </p:nvCxnSpPr>
        <p:spPr>
          <a:xfrm flipV="1">
            <a:off x="283861" y="3054723"/>
            <a:ext cx="1320435" cy="1295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Picture 14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49" y="4291528"/>
            <a:ext cx="742363" cy="927031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>
          <a:xfrm flipV="1">
            <a:off x="290788" y="4062491"/>
            <a:ext cx="1320435" cy="1295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8587169" y="1665847"/>
            <a:ext cx="1300220" cy="524557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73840" y="2132912"/>
            <a:ext cx="1769951" cy="54241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23610" y="2961757"/>
            <a:ext cx="1644097" cy="366594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0D1823-6CA5-4C67-BA06-2BA934E779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209" y="4587081"/>
            <a:ext cx="1809750" cy="136207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2E0048-6BCB-49FD-AA7D-E057659377DF}"/>
              </a:ext>
            </a:extLst>
          </p:cNvPr>
          <p:cNvCxnSpPr/>
          <p:nvPr/>
        </p:nvCxnSpPr>
        <p:spPr>
          <a:xfrm flipV="1">
            <a:off x="2311883" y="4473558"/>
            <a:ext cx="2346245" cy="1532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F9E064F1-CF10-40B4-B965-7B0B342D1D61}"/>
              </a:ext>
            </a:extLst>
          </p:cNvPr>
          <p:cNvSpPr/>
          <p:nvPr/>
        </p:nvSpPr>
        <p:spPr>
          <a:xfrm>
            <a:off x="2371309" y="4611963"/>
            <a:ext cx="2027239" cy="136207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37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315" y="1675358"/>
            <a:ext cx="1040053" cy="104005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92" y="2944571"/>
            <a:ext cx="658347" cy="6583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903" y="5154789"/>
            <a:ext cx="2838685" cy="17032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275" y="3697356"/>
            <a:ext cx="1183940" cy="15806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797" y="3464353"/>
            <a:ext cx="540552" cy="747151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3273778" y="3411910"/>
            <a:ext cx="1004589" cy="8926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372091" y="3352612"/>
            <a:ext cx="2738497" cy="1693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271903" y="5324123"/>
            <a:ext cx="3212630" cy="1533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685896" y="1177982"/>
            <a:ext cx="5546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PENTAGON:BASE:PAUL:BARACK:STUDENT:JOEL:♥LACE</a:t>
            </a:r>
            <a:r>
              <a:rPr lang="en-US" sz="800" strike="sngStrike" dirty="0"/>
              <a:t>(blond)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190" y="3461790"/>
            <a:ext cx="617071" cy="619826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2541412" y="3461790"/>
            <a:ext cx="625296" cy="7375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475" y="2472973"/>
            <a:ext cx="1183940" cy="118394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4955822" y="1818001"/>
            <a:ext cx="1422400" cy="3758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275" y="1446344"/>
            <a:ext cx="1282812" cy="991035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5505797" y="1547314"/>
            <a:ext cx="872425" cy="51695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3808" y="1221576"/>
            <a:ext cx="1869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August </a:t>
            </a:r>
          </a:p>
          <a:p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Grade </a:t>
            </a:r>
          </a:p>
          <a:p>
            <a:r>
              <a:rPr lang="en-US" b="1" dirty="0"/>
              <a:t>Summer Vacation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452559" y="2289170"/>
            <a:ext cx="77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“Odd”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4341" y="3557417"/>
            <a:ext cx="971429" cy="428571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7110588" y="2754489"/>
            <a:ext cx="1198034" cy="1550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62141" y="2607216"/>
            <a:ext cx="939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Police Sirens: 3:41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084967" y="2877015"/>
            <a:ext cx="1295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don’t want to see you ass</a:t>
            </a:r>
          </a:p>
          <a:p>
            <a:r>
              <a:rPr lang="en-US" sz="800" strike="sngStrike" dirty="0"/>
              <a:t>Plumber?</a:t>
            </a:r>
          </a:p>
          <a:p>
            <a:r>
              <a:rPr lang="en-US" sz="800" strike="sngStrike" dirty="0"/>
              <a:t>It cam from the ghetto?</a:t>
            </a:r>
          </a:p>
          <a:p>
            <a:r>
              <a:rPr lang="en-US" sz="800" strike="sngStrike" dirty="0"/>
              <a:t>Plumber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7136209" y="2976045"/>
            <a:ext cx="971429" cy="13738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7348452" y="2870473"/>
            <a:ext cx="971429" cy="13738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7080294" y="2877015"/>
            <a:ext cx="1300220" cy="136734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2945" y="6068554"/>
            <a:ext cx="971429" cy="428571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8423571" y="5388152"/>
            <a:ext cx="1295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don’t want to see you ass</a:t>
            </a:r>
          </a:p>
          <a:p>
            <a:r>
              <a:rPr lang="en-US" sz="800" strike="sngStrike" dirty="0"/>
              <a:t>Plumber?</a:t>
            </a:r>
          </a:p>
          <a:p>
            <a:r>
              <a:rPr lang="en-US" sz="800" strike="sngStrike" dirty="0"/>
              <a:t>It cam from the ghetto?</a:t>
            </a:r>
          </a:p>
          <a:p>
            <a:r>
              <a:rPr lang="en-US" sz="800" strike="sngStrike" dirty="0"/>
              <a:t>Plumber</a:t>
            </a:r>
          </a:p>
        </p:txBody>
      </p:sp>
      <p:cxnSp>
        <p:nvCxnSpPr>
          <p:cNvPr id="88" name="Straight Connector 87"/>
          <p:cNvCxnSpPr/>
          <p:nvPr/>
        </p:nvCxnSpPr>
        <p:spPr>
          <a:xfrm>
            <a:off x="8474813" y="5487182"/>
            <a:ext cx="971429" cy="13738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687056" y="5381610"/>
            <a:ext cx="971429" cy="13738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8418898" y="5388152"/>
            <a:ext cx="1300220" cy="136734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448" y="2659821"/>
            <a:ext cx="714746" cy="71474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118" y="3650731"/>
            <a:ext cx="481069" cy="722918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8673642" y="3507681"/>
            <a:ext cx="966359" cy="554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8690292" y="2564194"/>
            <a:ext cx="966359" cy="554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864275" y="1396713"/>
            <a:ext cx="2066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IMPORT</a:t>
            </a:r>
            <a:r>
              <a:rPr lang="en-US" sz="900" dirty="0"/>
              <a:t> 2014.ATOCMICLOCK(!VIRINGA)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390449" y="5169233"/>
            <a:ext cx="939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Police Sirens: 3:41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0346672" y="1363588"/>
            <a:ext cx="1829916" cy="34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Carl-Benz-</a:t>
            </a:r>
            <a:r>
              <a:rPr lang="en-US" dirty="0" err="1"/>
              <a:t>Str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39185" y="4382818"/>
            <a:ext cx="979933" cy="722840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 flipV="1">
            <a:off x="8667293" y="4473558"/>
            <a:ext cx="966359" cy="554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4816079" y="1479579"/>
            <a:ext cx="2092049" cy="542398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2422541" y="3272381"/>
            <a:ext cx="2027239" cy="109828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2300609" y="1996877"/>
            <a:ext cx="1197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Age 14</a:t>
            </a: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8311600" y="3145782"/>
            <a:ext cx="648927" cy="28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3840" y="2051931"/>
            <a:ext cx="832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Age 13</a:t>
            </a:r>
          </a:p>
          <a:p>
            <a:r>
              <a:rPr lang="en-US" strike="sngStrike" dirty="0"/>
              <a:t>!Odd</a:t>
            </a: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123610" y="2038427"/>
            <a:ext cx="569194" cy="1002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422541" y="1627545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7th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2145830" y="1313326"/>
            <a:ext cx="1739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1994 September</a:t>
            </a:r>
          </a:p>
        </p:txBody>
      </p:sp>
      <p:cxnSp>
        <p:nvCxnSpPr>
          <p:cNvPr id="120" name="Straight Connector 119"/>
          <p:cNvCxnSpPr/>
          <p:nvPr/>
        </p:nvCxnSpPr>
        <p:spPr>
          <a:xfrm>
            <a:off x="1998445" y="1238934"/>
            <a:ext cx="0" cy="5388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736970" y="5034910"/>
            <a:ext cx="9492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Nike Air </a:t>
            </a:r>
            <a:r>
              <a:rPr lang="en-US" sz="800" strike="sngStrike" dirty="0" err="1"/>
              <a:t>Unilmited</a:t>
            </a:r>
            <a:endParaRPr lang="en-US" sz="800" strike="sngStrike" dirty="0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8577575" y="2165170"/>
            <a:ext cx="1188232" cy="4173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8729315" y="1810149"/>
            <a:ext cx="956954" cy="4858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2300609" y="2051931"/>
            <a:ext cx="1385287" cy="468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3716699" y="1454277"/>
            <a:ext cx="2766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WW.HOMICIDE:KYRSTAL</a:t>
            </a:r>
            <a:r>
              <a:rPr lang="en-US" sz="800" strike="sngStrike" dirty="0"/>
              <a:t>(blond)</a:t>
            </a:r>
          </a:p>
          <a:p>
            <a:r>
              <a:rPr lang="en-US" dirty="0"/>
              <a:t>NAVY.SAVYLR</a:t>
            </a:r>
            <a:r>
              <a:rPr lang="en-US" sz="800" strike="sngStrike" dirty="0"/>
              <a:t>(blond)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3468971" y="121809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</a:t>
            </a:r>
            <a:r>
              <a:rPr lang="en-US" sz="800" dirty="0"/>
              <a:t>.!BIG MATT</a:t>
            </a:r>
            <a:r>
              <a:rPr lang="en-US" sz="800" strike="sngStrike" dirty="0"/>
              <a:t>(blond)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2390476" y="2098735"/>
            <a:ext cx="1274909" cy="61077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61" y="5324123"/>
            <a:ext cx="1390540" cy="1037557"/>
          </a:xfrm>
          <a:prstGeom prst="rect">
            <a:avLst/>
          </a:prstGeom>
        </p:spPr>
      </p:pic>
      <p:cxnSp>
        <p:nvCxnSpPr>
          <p:cNvPr id="136" name="Straight Connector 135"/>
          <p:cNvCxnSpPr/>
          <p:nvPr/>
        </p:nvCxnSpPr>
        <p:spPr>
          <a:xfrm flipV="1">
            <a:off x="283861" y="5028368"/>
            <a:ext cx="1390540" cy="1599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4" y="3303290"/>
            <a:ext cx="914448" cy="914448"/>
          </a:xfrm>
          <a:prstGeom prst="rect">
            <a:avLst/>
          </a:prstGeom>
        </p:spPr>
      </p:pic>
      <p:sp>
        <p:nvSpPr>
          <p:cNvPr id="138" name="TextBox 137"/>
          <p:cNvSpPr txBox="1"/>
          <p:nvPr/>
        </p:nvSpPr>
        <p:spPr>
          <a:xfrm>
            <a:off x="596090" y="3377080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accent1"/>
                </a:solidFill>
              </a:rPr>
              <a:t>Twin</a:t>
            </a:r>
            <a:r>
              <a:rPr lang="en-US" sz="800" dirty="0" err="1">
                <a:solidFill>
                  <a:schemeClr val="accent6"/>
                </a:solidFill>
              </a:rPr>
              <a:t>ners</a:t>
            </a:r>
            <a:endParaRPr lang="en-US" sz="800" dirty="0">
              <a:solidFill>
                <a:schemeClr val="accent6"/>
              </a:solidFill>
            </a:endParaRPr>
          </a:p>
        </p:txBody>
      </p:sp>
      <p:cxnSp>
        <p:nvCxnSpPr>
          <p:cNvPr id="140" name="Straight Connector 139"/>
          <p:cNvCxnSpPr/>
          <p:nvPr/>
        </p:nvCxnSpPr>
        <p:spPr>
          <a:xfrm flipV="1">
            <a:off x="283861" y="3054723"/>
            <a:ext cx="1320435" cy="1295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Picture 14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49" y="4291528"/>
            <a:ext cx="742363" cy="927031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>
          <a:xfrm flipV="1">
            <a:off x="290788" y="4062491"/>
            <a:ext cx="1320435" cy="1295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8587169" y="1665847"/>
            <a:ext cx="1300220" cy="524557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73840" y="2132912"/>
            <a:ext cx="1769951" cy="54241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23610" y="2961757"/>
            <a:ext cx="1644097" cy="366594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76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3685896" y="1177982"/>
            <a:ext cx="592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PENTAGON:BASE:PAUL:BARACK:STUDENT:CHRIST:♥LACE</a:t>
            </a:r>
            <a:r>
              <a:rPr lang="en-US" sz="800" strike="sngStrike" dirty="0"/>
              <a:t>(blond)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3808" y="1221576"/>
            <a:ext cx="1869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August </a:t>
            </a:r>
          </a:p>
          <a:p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Grade </a:t>
            </a:r>
          </a:p>
          <a:p>
            <a:r>
              <a:rPr lang="en-US" b="1" dirty="0"/>
              <a:t>Summer Vacation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452559" y="2289170"/>
            <a:ext cx="77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“Odd”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864275" y="1396713"/>
            <a:ext cx="2066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IMPORT</a:t>
            </a:r>
            <a:r>
              <a:rPr lang="en-US" sz="900" dirty="0"/>
              <a:t> 2014.ATOCMICLOCK(!VIRINGA)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0346672" y="1363588"/>
            <a:ext cx="1829916" cy="34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Carl-Benz-</a:t>
            </a:r>
            <a:r>
              <a:rPr lang="en-US" dirty="0" err="1"/>
              <a:t>Str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2300609" y="1996877"/>
            <a:ext cx="1197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Age 14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2422541" y="1627545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7th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2145830" y="1313326"/>
            <a:ext cx="1739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1994 September</a:t>
            </a:r>
          </a:p>
        </p:txBody>
      </p:sp>
      <p:cxnSp>
        <p:nvCxnSpPr>
          <p:cNvPr id="120" name="Straight Connector 119"/>
          <p:cNvCxnSpPr/>
          <p:nvPr/>
        </p:nvCxnSpPr>
        <p:spPr>
          <a:xfrm>
            <a:off x="1998445" y="1238934"/>
            <a:ext cx="0" cy="5388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2300609" y="2051931"/>
            <a:ext cx="1385287" cy="468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3716699" y="1454277"/>
            <a:ext cx="2766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WW.HOMICIDE:KYRSTAL</a:t>
            </a:r>
            <a:r>
              <a:rPr lang="en-US" sz="800" strike="sngStrike" dirty="0"/>
              <a:t>(blond)</a:t>
            </a:r>
          </a:p>
          <a:p>
            <a:r>
              <a:rPr lang="en-US" dirty="0"/>
              <a:t>NAVY.SAVYLR</a:t>
            </a:r>
            <a:r>
              <a:rPr lang="en-US" sz="800" strike="sngStrike" dirty="0"/>
              <a:t>(blond)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3468971" y="121809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</a:t>
            </a:r>
            <a:r>
              <a:rPr lang="en-US" sz="800" dirty="0"/>
              <a:t>.!BIG MATT</a:t>
            </a:r>
            <a:r>
              <a:rPr lang="en-US" sz="800" strike="sngStrike" dirty="0"/>
              <a:t>(blond)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2390476" y="2098735"/>
            <a:ext cx="1274909" cy="61077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30DD78E-8422-4862-B4E7-F6B921128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566" y="3164976"/>
            <a:ext cx="1123076" cy="11230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C2F679-94BE-4E0F-835C-F7138D4E4DB3}"/>
              </a:ext>
            </a:extLst>
          </p:cNvPr>
          <p:cNvSpPr txBox="1"/>
          <p:nvPr/>
        </p:nvSpPr>
        <p:spPr>
          <a:xfrm>
            <a:off x="11086815" y="2497600"/>
            <a:ext cx="48122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J</a:t>
            </a:r>
            <a:br>
              <a:rPr lang="en-US" sz="3600" dirty="0"/>
            </a:br>
            <a:r>
              <a:rPr lang="en-US" sz="3600" dirty="0"/>
              <a:t>E</a:t>
            </a:r>
            <a:br>
              <a:rPr lang="en-US" sz="3600" dirty="0"/>
            </a:br>
            <a:r>
              <a:rPr lang="en-US" sz="3600" dirty="0"/>
              <a:t>S</a:t>
            </a:r>
          </a:p>
          <a:p>
            <a:r>
              <a:rPr lang="en-US" sz="3600" dirty="0"/>
              <a:t>U</a:t>
            </a:r>
          </a:p>
          <a:p>
            <a:r>
              <a:rPr lang="en-US" sz="3600" dirty="0"/>
              <a:t>S</a:t>
            </a:r>
          </a:p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26EF931-2582-45B0-823C-D993B7E57D4E}"/>
              </a:ext>
            </a:extLst>
          </p:cNvPr>
          <p:cNvCxnSpPr>
            <a:cxnSpLocks/>
          </p:cNvCxnSpPr>
          <p:nvPr/>
        </p:nvCxnSpPr>
        <p:spPr>
          <a:xfrm>
            <a:off x="11018527" y="1855399"/>
            <a:ext cx="390978" cy="3921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71F1CBB-8114-4DC6-8D2D-184D4D38B5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566" y="1932806"/>
            <a:ext cx="754096" cy="10067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EC1EBB0-432F-472A-82E8-3C97596C5E41}"/>
              </a:ext>
            </a:extLst>
          </p:cNvPr>
          <p:cNvSpPr/>
          <p:nvPr/>
        </p:nvSpPr>
        <p:spPr>
          <a:xfrm>
            <a:off x="8707272" y="2051931"/>
            <a:ext cx="1750056" cy="34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6453DE-BCD4-4040-AD8B-C41A1F995238}"/>
              </a:ext>
            </a:extLst>
          </p:cNvPr>
          <p:cNvSpPr/>
          <p:nvPr/>
        </p:nvSpPr>
        <p:spPr>
          <a:xfrm>
            <a:off x="8739308" y="2451351"/>
            <a:ext cx="1738169" cy="8269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CC30E5-2B6C-48CE-921C-01653536033D}"/>
              </a:ext>
            </a:extLst>
          </p:cNvPr>
          <p:cNvSpPr txBox="1"/>
          <p:nvPr/>
        </p:nvSpPr>
        <p:spPr>
          <a:xfrm>
            <a:off x="9162470" y="2580781"/>
            <a:ext cx="10615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41.CPVA</a:t>
            </a:r>
          </a:p>
          <a:p>
            <a:r>
              <a:rPr lang="en-US" sz="800" dirty="0"/>
              <a:t>.</a:t>
            </a:r>
            <a:r>
              <a:rPr lang="en-US" sz="800" strike="sngStrike" dirty="0"/>
              <a:t>apple.touch.ventura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B1AF881-AD4C-4987-AA02-DC21BFB125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855" y="2358762"/>
            <a:ext cx="572636" cy="575192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A6BE5A-7C4A-4883-A01D-F5838E63A241}"/>
              </a:ext>
            </a:extLst>
          </p:cNvPr>
          <p:cNvCxnSpPr>
            <a:cxnSpLocks/>
          </p:cNvCxnSpPr>
          <p:nvPr/>
        </p:nvCxnSpPr>
        <p:spPr>
          <a:xfrm flipV="1">
            <a:off x="7690711" y="2067321"/>
            <a:ext cx="913227" cy="11808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9623B52C-0134-4EF0-BD31-D5EAFF69A4CB}"/>
              </a:ext>
            </a:extLst>
          </p:cNvPr>
          <p:cNvSpPr/>
          <p:nvPr/>
        </p:nvSpPr>
        <p:spPr>
          <a:xfrm>
            <a:off x="8713818" y="3644660"/>
            <a:ext cx="1750056" cy="34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5D169DD-7285-4C65-BFA7-88E0CED46E90}"/>
              </a:ext>
            </a:extLst>
          </p:cNvPr>
          <p:cNvSpPr/>
          <p:nvPr/>
        </p:nvSpPr>
        <p:spPr>
          <a:xfrm>
            <a:off x="8702350" y="4059266"/>
            <a:ext cx="1738169" cy="8269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58C541E-1D58-4B48-938B-D2D9DA8909D6}"/>
              </a:ext>
            </a:extLst>
          </p:cNvPr>
          <p:cNvSpPr txBox="1"/>
          <p:nvPr/>
        </p:nvSpPr>
        <p:spPr>
          <a:xfrm>
            <a:off x="9314870" y="2733181"/>
            <a:ext cx="10615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41.CPVA</a:t>
            </a:r>
          </a:p>
          <a:p>
            <a:r>
              <a:rPr lang="en-US" sz="800" dirty="0"/>
              <a:t>.</a:t>
            </a:r>
            <a:r>
              <a:rPr lang="en-US" sz="800" strike="sngStrike" dirty="0"/>
              <a:t>apple.touch.ventura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F69F93-A833-40C8-94A5-2C66EF9165FF}"/>
              </a:ext>
            </a:extLst>
          </p:cNvPr>
          <p:cNvSpPr txBox="1"/>
          <p:nvPr/>
        </p:nvSpPr>
        <p:spPr>
          <a:xfrm>
            <a:off x="9009898" y="4288052"/>
            <a:ext cx="7088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§187.</a:t>
            </a:r>
          </a:p>
          <a:p>
            <a:r>
              <a:rPr lang="en-US" sz="800" strike="sngStrike" dirty="0" err="1"/>
              <a:t>passthough</a:t>
            </a:r>
            <a:endParaRPr lang="en-US" sz="800" strike="sngStrik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196276-4BCF-4C9E-99AB-FC1FEB0563B4}"/>
              </a:ext>
            </a:extLst>
          </p:cNvPr>
          <p:cNvSpPr txBox="1"/>
          <p:nvPr/>
        </p:nvSpPr>
        <p:spPr>
          <a:xfrm>
            <a:off x="8852148" y="5237389"/>
            <a:ext cx="2084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Polic</a:t>
            </a:r>
            <a:r>
              <a:rPr lang="en-US" dirty="0"/>
              <a:t> Sirens: 4:56PM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6A2A45-85C7-47BB-8069-CDADA6A4D205}"/>
              </a:ext>
            </a:extLst>
          </p:cNvPr>
          <p:cNvSpPr txBox="1"/>
          <p:nvPr/>
        </p:nvSpPr>
        <p:spPr>
          <a:xfrm>
            <a:off x="9771611" y="4306735"/>
            <a:ext cx="4523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!apple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0799D6C-CFCF-4866-A4BD-CEDB967CE6C9}"/>
              </a:ext>
            </a:extLst>
          </p:cNvPr>
          <p:cNvCxnSpPr/>
          <p:nvPr/>
        </p:nvCxnSpPr>
        <p:spPr>
          <a:xfrm>
            <a:off x="2993252" y="2580781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7C033C81-176E-4E62-A75B-3B22BE04CBE8}"/>
              </a:ext>
            </a:extLst>
          </p:cNvPr>
          <p:cNvSpPr/>
          <p:nvPr/>
        </p:nvSpPr>
        <p:spPr>
          <a:xfrm>
            <a:off x="10486339" y="1857156"/>
            <a:ext cx="1846333" cy="500084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666B84-A0E7-4176-A36D-C075C7C329D7}"/>
              </a:ext>
            </a:extLst>
          </p:cNvPr>
          <p:cNvCxnSpPr/>
          <p:nvPr/>
        </p:nvCxnSpPr>
        <p:spPr>
          <a:xfrm flipV="1">
            <a:off x="5159678" y="1665672"/>
            <a:ext cx="2332544" cy="2393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52EEB615-B436-4E67-B321-4A1808E15D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426" y="4488875"/>
            <a:ext cx="1240771" cy="124077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8373E011-EF7B-4C8B-A0A0-57B3BBE22C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72" y="5930469"/>
            <a:ext cx="1316738" cy="80010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80B2F46-04A3-4C51-A9C9-1A6C1AFB7ED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019" y="3129143"/>
            <a:ext cx="578083" cy="575192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04E1440-CC9A-4E8C-B12D-9853B3647555}"/>
              </a:ext>
            </a:extLst>
          </p:cNvPr>
          <p:cNvCxnSpPr>
            <a:cxnSpLocks/>
          </p:cNvCxnSpPr>
          <p:nvPr/>
        </p:nvCxnSpPr>
        <p:spPr>
          <a:xfrm flipV="1">
            <a:off x="7417926" y="3054237"/>
            <a:ext cx="913227" cy="118084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183421ED-3667-40D1-9DBB-505B146FD8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643" y="3466855"/>
            <a:ext cx="1581215" cy="10522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D46A9EE4-FD20-4C14-B77A-60CCEC2C6254}"/>
              </a:ext>
            </a:extLst>
          </p:cNvPr>
          <p:cNvSpPr txBox="1"/>
          <p:nvPr/>
        </p:nvSpPr>
        <p:spPr>
          <a:xfrm>
            <a:off x="1883382" y="3040048"/>
            <a:ext cx="3766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CHECKPONT CLARIET(HOMICIDE:LUX)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3BFF498-DBAF-448A-9790-B0A8C5AE7D02}"/>
              </a:ext>
            </a:extLst>
          </p:cNvPr>
          <p:cNvCxnSpPr/>
          <p:nvPr/>
        </p:nvCxnSpPr>
        <p:spPr>
          <a:xfrm flipV="1">
            <a:off x="2268243" y="3277445"/>
            <a:ext cx="1958947" cy="13023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446818B9-8AAF-4C75-A655-7F48292680D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165" y="3943470"/>
            <a:ext cx="517960" cy="517960"/>
          </a:xfrm>
          <a:prstGeom prst="rect">
            <a:avLst/>
          </a:prstGeom>
        </p:spPr>
      </p:pic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8654741-50DB-44CC-A3D2-A8B7EF560B07}"/>
              </a:ext>
            </a:extLst>
          </p:cNvPr>
          <p:cNvCxnSpPr>
            <a:cxnSpLocks/>
          </p:cNvCxnSpPr>
          <p:nvPr/>
        </p:nvCxnSpPr>
        <p:spPr>
          <a:xfrm flipV="1">
            <a:off x="7572319" y="3510316"/>
            <a:ext cx="913227" cy="118084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44DF786-A39C-4EAE-9E74-525EA3A77503}"/>
              </a:ext>
            </a:extLst>
          </p:cNvPr>
          <p:cNvSpPr txBox="1"/>
          <p:nvPr/>
        </p:nvSpPr>
        <p:spPr>
          <a:xfrm>
            <a:off x="7145144" y="4611823"/>
            <a:ext cx="16145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IPX </a:t>
            </a:r>
            <a:r>
              <a:rPr lang="en-US" sz="800" dirty="0" err="1"/>
              <a:t>ghoeh</a:t>
            </a:r>
            <a:r>
              <a:rPr lang="en-US" sz="800" dirty="0"/>
              <a:t>(MAINSTREET </a:t>
            </a:r>
            <a:r>
              <a:rPr lang="en-US" sz="800" strike="sngStrike" dirty="0" err="1"/>
              <a:t>anit-shok</a:t>
            </a:r>
            <a:r>
              <a:rPr lang="en-US" sz="800" dirty="0"/>
              <a:t>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75C3EF09-D6B4-4611-94C3-286AF7405D72}"/>
              </a:ext>
            </a:extLst>
          </p:cNvPr>
          <p:cNvSpPr/>
          <p:nvPr/>
        </p:nvSpPr>
        <p:spPr>
          <a:xfrm>
            <a:off x="7425425" y="2232875"/>
            <a:ext cx="1276023" cy="229273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64CED0F-1F9F-41B3-8A93-95D2E97595D9}"/>
              </a:ext>
            </a:extLst>
          </p:cNvPr>
          <p:cNvSpPr txBox="1"/>
          <p:nvPr/>
        </p:nvSpPr>
        <p:spPr>
          <a:xfrm>
            <a:off x="7218244" y="4807136"/>
            <a:ext cx="260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HOMICIE(</a:t>
            </a:r>
            <a:r>
              <a:rPr lang="en-US" dirty="0" err="1"/>
              <a:t>wife;</a:t>
            </a:r>
            <a:r>
              <a:rPr lang="en-US" sz="800" strike="sngStrike" dirty="0" err="1"/>
              <a:t>facety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worker,good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eyar</a:t>
            </a:r>
            <a:r>
              <a:rPr lang="en-US" sz="800" strike="sngStrike" dirty="0"/>
              <a:t>)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F605D50D-B7B9-4231-8E43-15F923CC3A5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786" y="6033154"/>
            <a:ext cx="1130330" cy="484427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49956999-7951-42D0-82A7-335D228A48A6}"/>
              </a:ext>
            </a:extLst>
          </p:cNvPr>
          <p:cNvSpPr/>
          <p:nvPr/>
        </p:nvSpPr>
        <p:spPr>
          <a:xfrm>
            <a:off x="5521727" y="1843158"/>
            <a:ext cx="1653489" cy="488741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CE40EAE-9AF1-44FA-AA1E-C2A9ADC7B2DA}"/>
              </a:ext>
            </a:extLst>
          </p:cNvPr>
          <p:cNvSpPr/>
          <p:nvPr/>
        </p:nvSpPr>
        <p:spPr>
          <a:xfrm>
            <a:off x="8690682" y="1928484"/>
            <a:ext cx="1653489" cy="307929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83E13A29-771E-41B9-A30A-58C3306E082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549" y="1636962"/>
            <a:ext cx="696014" cy="76076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475768B-3980-4FDB-B9D6-B731033775C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28" y="1663362"/>
            <a:ext cx="939979" cy="680061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3C24D6A-9CD7-4343-B7BA-5D631DA9861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699" y="5098834"/>
            <a:ext cx="901616" cy="646442"/>
          </a:xfrm>
          <a:prstGeom prst="rect">
            <a:avLst/>
          </a:prstGeom>
        </p:spPr>
      </p:pic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D9C3391-068B-4271-B455-DBA86F3CFCC7}"/>
              </a:ext>
            </a:extLst>
          </p:cNvPr>
          <p:cNvCxnSpPr/>
          <p:nvPr/>
        </p:nvCxnSpPr>
        <p:spPr>
          <a:xfrm flipV="1">
            <a:off x="3170878" y="4780495"/>
            <a:ext cx="1958947" cy="13023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18FA1CF8-3F65-45AC-96ED-B495B323793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514" y="5045912"/>
            <a:ext cx="439096" cy="659843"/>
          </a:xfrm>
          <a:prstGeom prst="rect">
            <a:avLst/>
          </a:prstGeom>
        </p:spPr>
      </p:pic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BD93EBB5-B2A9-43A8-8218-76D3EDEB752F}"/>
              </a:ext>
            </a:extLst>
          </p:cNvPr>
          <p:cNvCxnSpPr/>
          <p:nvPr/>
        </p:nvCxnSpPr>
        <p:spPr>
          <a:xfrm flipV="1">
            <a:off x="2369643" y="4727764"/>
            <a:ext cx="1958947" cy="13023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25479304-DDD0-4785-9CC4-DF3BDBBC6C2F}"/>
              </a:ext>
            </a:extLst>
          </p:cNvPr>
          <p:cNvSpPr/>
          <p:nvPr/>
        </p:nvSpPr>
        <p:spPr>
          <a:xfrm>
            <a:off x="3170239" y="4935239"/>
            <a:ext cx="1538744" cy="98179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44B6E7D-CE54-4D07-A873-58B3EB56EE64}"/>
              </a:ext>
            </a:extLst>
          </p:cNvPr>
          <p:cNvSpPr/>
          <p:nvPr/>
        </p:nvSpPr>
        <p:spPr>
          <a:xfrm>
            <a:off x="1930226" y="3010180"/>
            <a:ext cx="3569035" cy="154582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579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315" y="1675358"/>
            <a:ext cx="1040053" cy="104005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492" y="2944571"/>
            <a:ext cx="658347" cy="6583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903" y="5154789"/>
            <a:ext cx="2838685" cy="17032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275" y="3697356"/>
            <a:ext cx="1183940" cy="158062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797" y="3464353"/>
            <a:ext cx="540552" cy="747151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3273778" y="3411910"/>
            <a:ext cx="1004589" cy="8926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372091" y="3352612"/>
            <a:ext cx="2738497" cy="1693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271903" y="5324123"/>
            <a:ext cx="3212630" cy="1533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685896" y="1177982"/>
            <a:ext cx="5546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PENTAGON:BASE:PAUL:BARACK:STUDENT:JOEL:♥LACE</a:t>
            </a:r>
            <a:r>
              <a:rPr lang="en-US" sz="800" strike="sngStrike" dirty="0"/>
              <a:t>(blond)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190" y="3461790"/>
            <a:ext cx="617071" cy="619826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2541412" y="3461790"/>
            <a:ext cx="625296" cy="7375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475" y="2472973"/>
            <a:ext cx="1183940" cy="118394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4955822" y="1818001"/>
            <a:ext cx="1422400" cy="3758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9275" y="1446344"/>
            <a:ext cx="1282812" cy="991035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5505797" y="1547314"/>
            <a:ext cx="872425" cy="51695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3808" y="1221576"/>
            <a:ext cx="1869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August </a:t>
            </a:r>
          </a:p>
          <a:p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Grade </a:t>
            </a:r>
          </a:p>
          <a:p>
            <a:r>
              <a:rPr lang="en-US" b="1" dirty="0"/>
              <a:t>Summer Vacation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452559" y="2289170"/>
            <a:ext cx="77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“Odd”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4341" y="3557417"/>
            <a:ext cx="971429" cy="428571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7110588" y="2754489"/>
            <a:ext cx="1198034" cy="1550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62141" y="2607216"/>
            <a:ext cx="939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Police Sirens: 3:41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084967" y="2877015"/>
            <a:ext cx="1295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don’t want to see you ass</a:t>
            </a:r>
          </a:p>
          <a:p>
            <a:r>
              <a:rPr lang="en-US" sz="800" strike="sngStrike" dirty="0"/>
              <a:t>Plumber?</a:t>
            </a:r>
          </a:p>
          <a:p>
            <a:r>
              <a:rPr lang="en-US" sz="800" strike="sngStrike" dirty="0"/>
              <a:t>It cam from the ghetto?</a:t>
            </a:r>
          </a:p>
          <a:p>
            <a:r>
              <a:rPr lang="en-US" sz="800" strike="sngStrike" dirty="0"/>
              <a:t>Plumber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7136209" y="2976045"/>
            <a:ext cx="971429" cy="13738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7348452" y="2870473"/>
            <a:ext cx="971429" cy="13738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7080294" y="2877015"/>
            <a:ext cx="1300220" cy="136734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2945" y="6068554"/>
            <a:ext cx="971429" cy="428571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8423571" y="5388152"/>
            <a:ext cx="1295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don’t want to see you ass</a:t>
            </a:r>
          </a:p>
          <a:p>
            <a:r>
              <a:rPr lang="en-US" sz="800" strike="sngStrike" dirty="0"/>
              <a:t>Plumber?</a:t>
            </a:r>
          </a:p>
          <a:p>
            <a:r>
              <a:rPr lang="en-US" sz="800" strike="sngStrike" dirty="0"/>
              <a:t>It cam from the ghetto?</a:t>
            </a:r>
          </a:p>
          <a:p>
            <a:r>
              <a:rPr lang="en-US" sz="800" strike="sngStrike" dirty="0"/>
              <a:t>Plumber</a:t>
            </a:r>
          </a:p>
        </p:txBody>
      </p:sp>
      <p:cxnSp>
        <p:nvCxnSpPr>
          <p:cNvPr id="88" name="Straight Connector 87"/>
          <p:cNvCxnSpPr/>
          <p:nvPr/>
        </p:nvCxnSpPr>
        <p:spPr>
          <a:xfrm>
            <a:off x="8474813" y="5487182"/>
            <a:ext cx="971429" cy="13738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687056" y="5381610"/>
            <a:ext cx="971429" cy="13738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8418898" y="5388152"/>
            <a:ext cx="1300220" cy="136734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9448" y="2659821"/>
            <a:ext cx="714746" cy="71474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118" y="3650731"/>
            <a:ext cx="481069" cy="722918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8673642" y="3507681"/>
            <a:ext cx="966359" cy="554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8690292" y="2564194"/>
            <a:ext cx="966359" cy="554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864275" y="1396713"/>
            <a:ext cx="20665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IMPORT</a:t>
            </a:r>
            <a:r>
              <a:rPr lang="en-US" sz="900" dirty="0"/>
              <a:t> 2014.ATOCMICLOCK(!VIRINGA)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390449" y="5169233"/>
            <a:ext cx="939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Police Sirens: 3:41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0346672" y="1363588"/>
            <a:ext cx="1829916" cy="34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Carl-Benz-</a:t>
            </a:r>
            <a:r>
              <a:rPr lang="en-US" dirty="0" err="1"/>
              <a:t>Str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39185" y="4382818"/>
            <a:ext cx="979933" cy="722840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 flipV="1">
            <a:off x="8667293" y="4473558"/>
            <a:ext cx="966359" cy="554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4816079" y="1479579"/>
            <a:ext cx="2092049" cy="542398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2422541" y="3272381"/>
            <a:ext cx="2027239" cy="109828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2300609" y="1996877"/>
            <a:ext cx="1197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Age 14</a:t>
            </a: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8311600" y="3145782"/>
            <a:ext cx="648927" cy="28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73840" y="2051931"/>
            <a:ext cx="832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Age 13</a:t>
            </a:r>
          </a:p>
          <a:p>
            <a:r>
              <a:rPr lang="en-US" strike="sngStrike" dirty="0"/>
              <a:t>!Odd</a:t>
            </a: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123610" y="2038427"/>
            <a:ext cx="569194" cy="1002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422541" y="1627545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7th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2145830" y="1313326"/>
            <a:ext cx="1739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1994 September</a:t>
            </a:r>
          </a:p>
        </p:txBody>
      </p:sp>
      <p:cxnSp>
        <p:nvCxnSpPr>
          <p:cNvPr id="120" name="Straight Connector 119"/>
          <p:cNvCxnSpPr/>
          <p:nvPr/>
        </p:nvCxnSpPr>
        <p:spPr>
          <a:xfrm>
            <a:off x="1998445" y="1238934"/>
            <a:ext cx="0" cy="5388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736970" y="5034910"/>
            <a:ext cx="9492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Nike Air </a:t>
            </a:r>
            <a:r>
              <a:rPr lang="en-US" sz="800" strike="sngStrike" dirty="0" err="1"/>
              <a:t>Unilmited</a:t>
            </a:r>
            <a:endParaRPr lang="en-US" sz="800" strike="sngStrike" dirty="0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8577575" y="2165170"/>
            <a:ext cx="1188232" cy="4173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8729315" y="1810149"/>
            <a:ext cx="956954" cy="4858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2300609" y="2051931"/>
            <a:ext cx="1385287" cy="468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3716699" y="1454277"/>
            <a:ext cx="2766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WW.HOMICIDE:KYRSTAL</a:t>
            </a:r>
            <a:r>
              <a:rPr lang="en-US" sz="800" strike="sngStrike" dirty="0"/>
              <a:t>(blond)</a:t>
            </a:r>
          </a:p>
          <a:p>
            <a:r>
              <a:rPr lang="en-US" dirty="0"/>
              <a:t>NAVY.SAVYLR</a:t>
            </a:r>
            <a:r>
              <a:rPr lang="en-US" sz="800" strike="sngStrike" dirty="0"/>
              <a:t>(blond)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3468971" y="121809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</a:t>
            </a:r>
            <a:r>
              <a:rPr lang="en-US" sz="800" dirty="0"/>
              <a:t>.!BIG MATT</a:t>
            </a:r>
            <a:r>
              <a:rPr lang="en-US" sz="800" strike="sngStrike" dirty="0"/>
              <a:t>(blond)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2390476" y="2098735"/>
            <a:ext cx="1274909" cy="61077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61" y="5324123"/>
            <a:ext cx="1390540" cy="1037557"/>
          </a:xfrm>
          <a:prstGeom prst="rect">
            <a:avLst/>
          </a:prstGeom>
        </p:spPr>
      </p:pic>
      <p:cxnSp>
        <p:nvCxnSpPr>
          <p:cNvPr id="136" name="Straight Connector 135"/>
          <p:cNvCxnSpPr/>
          <p:nvPr/>
        </p:nvCxnSpPr>
        <p:spPr>
          <a:xfrm flipV="1">
            <a:off x="283861" y="5028368"/>
            <a:ext cx="1390540" cy="1599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4" y="3303290"/>
            <a:ext cx="914448" cy="914448"/>
          </a:xfrm>
          <a:prstGeom prst="rect">
            <a:avLst/>
          </a:prstGeom>
        </p:spPr>
      </p:pic>
      <p:sp>
        <p:nvSpPr>
          <p:cNvPr id="138" name="TextBox 137"/>
          <p:cNvSpPr txBox="1"/>
          <p:nvPr/>
        </p:nvSpPr>
        <p:spPr>
          <a:xfrm>
            <a:off x="596090" y="3377080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accent1"/>
                </a:solidFill>
              </a:rPr>
              <a:t>Twin</a:t>
            </a:r>
            <a:r>
              <a:rPr lang="en-US" sz="800" dirty="0" err="1">
                <a:solidFill>
                  <a:schemeClr val="accent6"/>
                </a:solidFill>
              </a:rPr>
              <a:t>ners</a:t>
            </a:r>
            <a:endParaRPr lang="en-US" sz="800" dirty="0">
              <a:solidFill>
                <a:schemeClr val="accent6"/>
              </a:solidFill>
            </a:endParaRPr>
          </a:p>
        </p:txBody>
      </p:sp>
      <p:cxnSp>
        <p:nvCxnSpPr>
          <p:cNvPr id="140" name="Straight Connector 139"/>
          <p:cNvCxnSpPr/>
          <p:nvPr/>
        </p:nvCxnSpPr>
        <p:spPr>
          <a:xfrm flipV="1">
            <a:off x="283861" y="3054723"/>
            <a:ext cx="1320435" cy="1295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Picture 14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49" y="4291528"/>
            <a:ext cx="742363" cy="927031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>
          <a:xfrm flipV="1">
            <a:off x="290788" y="4062491"/>
            <a:ext cx="1320435" cy="1295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8709375" y="1661818"/>
            <a:ext cx="1300220" cy="524557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73840" y="2132912"/>
            <a:ext cx="1769951" cy="54241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23610" y="2961757"/>
            <a:ext cx="1644097" cy="366594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5657F9-CD2F-4EA4-8833-A88249FB989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496" y="2143157"/>
            <a:ext cx="586880" cy="58688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5DD95CD-7A92-424F-968B-EE80F994C2B8}"/>
              </a:ext>
            </a:extLst>
          </p:cNvPr>
          <p:cNvCxnSpPr/>
          <p:nvPr/>
        </p:nvCxnSpPr>
        <p:spPr>
          <a:xfrm flipV="1">
            <a:off x="10194878" y="1818001"/>
            <a:ext cx="1241946" cy="10046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E911C780-BC20-412B-9822-A2247D5EAA5C}"/>
              </a:ext>
            </a:extLst>
          </p:cNvPr>
          <p:cNvSpPr/>
          <p:nvPr/>
        </p:nvSpPr>
        <p:spPr>
          <a:xfrm>
            <a:off x="10295066" y="2028946"/>
            <a:ext cx="783394" cy="68367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0A7C24-E46F-4780-854B-E75794D2D142}"/>
              </a:ext>
            </a:extLst>
          </p:cNvPr>
          <p:cNvSpPr txBox="1"/>
          <p:nvPr/>
        </p:nvSpPr>
        <p:spPr>
          <a:xfrm>
            <a:off x="10193555" y="2713935"/>
            <a:ext cx="1959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VIRINGA MARY</a:t>
            </a:r>
          </a:p>
          <a:p>
            <a:r>
              <a:rPr lang="en-US" sz="800" dirty="0"/>
              <a:t>PENTAGON.BASE;PAUL.COMMISARY. </a:t>
            </a:r>
            <a:r>
              <a:rPr lang="en-US" sz="800" strike="sngStrike" dirty="0"/>
              <a:t>Gin</a:t>
            </a:r>
          </a:p>
          <a:p>
            <a:r>
              <a:rPr lang="en-US" sz="800" dirty="0"/>
              <a:t>PENTAGON.BASE;PAUL.COMMISARY. </a:t>
            </a:r>
            <a:r>
              <a:rPr lang="en-US" sz="800" strike="sngStrike" dirty="0"/>
              <a:t>Juice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A914FB77-023C-4A59-8959-A28E91DF8A3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480" y="3303290"/>
            <a:ext cx="857791" cy="73071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1367A5-7D9D-44AA-BB7B-712AB1B3A059}"/>
              </a:ext>
            </a:extLst>
          </p:cNvPr>
          <p:cNvCxnSpPr/>
          <p:nvPr/>
        </p:nvCxnSpPr>
        <p:spPr>
          <a:xfrm flipV="1">
            <a:off x="10558480" y="3119004"/>
            <a:ext cx="1315072" cy="1493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3C082BB-3F27-4260-BDB4-554914F9E47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056" y="5812705"/>
            <a:ext cx="999109" cy="72284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1B95024-5248-4832-8DAE-1063AD0EB59F}"/>
              </a:ext>
            </a:extLst>
          </p:cNvPr>
          <p:cNvCxnSpPr/>
          <p:nvPr/>
        </p:nvCxnSpPr>
        <p:spPr>
          <a:xfrm flipV="1">
            <a:off x="8960527" y="5487182"/>
            <a:ext cx="553667" cy="11405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1A705E04-634B-4B70-8F29-9589C43A417B}"/>
              </a:ext>
            </a:extLst>
          </p:cNvPr>
          <p:cNvSpPr/>
          <p:nvPr/>
        </p:nvSpPr>
        <p:spPr>
          <a:xfrm>
            <a:off x="8615620" y="5553469"/>
            <a:ext cx="1131947" cy="109828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2879AFE-C540-4165-9D5F-01AB5FD00EE2}"/>
              </a:ext>
            </a:extLst>
          </p:cNvPr>
          <p:cNvSpPr/>
          <p:nvPr/>
        </p:nvSpPr>
        <p:spPr>
          <a:xfrm>
            <a:off x="10558481" y="3206288"/>
            <a:ext cx="878344" cy="97402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AFDF5986-ED2C-4C34-8C59-9DA145598D9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420" y="1241868"/>
            <a:ext cx="696014" cy="76076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45FC2411-4907-474C-91F9-0657D36E906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996" y="1299030"/>
            <a:ext cx="696014" cy="76076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1537D882-F9C9-432C-83D0-AE124791C85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036" y="1524643"/>
            <a:ext cx="939979" cy="680061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3B2D68BA-FD7D-4659-8979-1AC0447C492F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48" y="1131778"/>
            <a:ext cx="939979" cy="68006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848511-87E6-4E4C-A894-FD2F01AFFE0B}"/>
              </a:ext>
            </a:extLst>
          </p:cNvPr>
          <p:cNvSpPr txBox="1"/>
          <p:nvPr/>
        </p:nvSpPr>
        <p:spPr>
          <a:xfrm>
            <a:off x="10219746" y="6391038"/>
            <a:ext cx="11192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§Stalking </a:t>
            </a:r>
            <a:r>
              <a:rPr lang="en-US" sz="800" strike="sngStrike" dirty="0" err="1"/>
              <a:t>comptue</a:t>
            </a:r>
            <a:r>
              <a:rPr lang="en-US" sz="800" strike="sngStrike" dirty="0"/>
              <a:t> r19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6AA22C-526E-4358-B7FC-1A15E7F2ED7C}"/>
              </a:ext>
            </a:extLst>
          </p:cNvPr>
          <p:cNvSpPr txBox="1"/>
          <p:nvPr/>
        </p:nvSpPr>
        <p:spPr>
          <a:xfrm>
            <a:off x="2474527" y="5374370"/>
            <a:ext cx="4137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PENTAGON.!</a:t>
            </a:r>
            <a:r>
              <a:rPr lang="en-US" dirty="0" err="1"/>
              <a:t>HOCME:LUX.HVS:SQ.</a:t>
            </a:r>
            <a:r>
              <a:rPr lang="en-US" sz="800" strike="sngStrike" dirty="0" err="1"/>
              <a:t>Menace</a:t>
            </a:r>
            <a:r>
              <a:rPr lang="en-US" sz="800" strike="sngStrike" dirty="0"/>
              <a:t> to </a:t>
            </a:r>
            <a:r>
              <a:rPr lang="en-US" sz="800" strike="sngStrike" dirty="0" err="1"/>
              <a:t>Socieity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157955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65CF44-C233-4DD7-9762-4FA210612C83}"/>
              </a:ext>
            </a:extLst>
          </p:cNvPr>
          <p:cNvSpPr txBox="1"/>
          <p:nvPr/>
        </p:nvSpPr>
        <p:spPr>
          <a:xfrm>
            <a:off x="1214652" y="2782669"/>
            <a:ext cx="3754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WORTH </a:t>
            </a:r>
            <a:r>
              <a:rPr lang="en-US" strike="sngStrike" dirty="0"/>
              <a:t>management </a:t>
            </a:r>
            <a:r>
              <a:rPr lang="en-US" strike="sngStrike" dirty="0" err="1"/>
              <a:t>democeyr</a:t>
            </a:r>
            <a:endParaRPr lang="en-US" strike="sngStrike" dirty="0"/>
          </a:p>
          <a:p>
            <a:r>
              <a:rPr lang="en-US" dirty="0"/>
              <a:t>		</a:t>
            </a:r>
            <a:r>
              <a:rPr lang="en-US" strike="sngStrike" dirty="0" err="1"/>
              <a:t>menato</a:t>
            </a:r>
            <a:r>
              <a:rPr lang="en-US" strike="sngStrike" dirty="0"/>
              <a:t> </a:t>
            </a:r>
            <a:r>
              <a:rPr lang="en-US" strike="sngStrike" dirty="0" err="1"/>
              <a:t>sociiety</a:t>
            </a:r>
            <a:endParaRPr lang="en-US" strike="sngStrik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50540C-385E-4A61-B700-34AD4CA7CA99}"/>
              </a:ext>
            </a:extLst>
          </p:cNvPr>
          <p:cNvSpPr txBox="1"/>
          <p:nvPr/>
        </p:nvSpPr>
        <p:spPr>
          <a:xfrm>
            <a:off x="7014949" y="2674961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DBULIN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7498D5-9FF3-4A1A-ADC9-D6FB886D9632}"/>
              </a:ext>
            </a:extLst>
          </p:cNvPr>
          <p:cNvSpPr/>
          <p:nvPr/>
        </p:nvSpPr>
        <p:spPr>
          <a:xfrm>
            <a:off x="5643792" y="3244334"/>
            <a:ext cx="1708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WWI.Horse</a:t>
            </a:r>
            <a:r>
              <a:rPr lang="en-US" dirty="0"/>
              <a:t> Dick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19601A7-3B3B-4E19-9E17-8E89611676DC}"/>
              </a:ext>
            </a:extLst>
          </p:cNvPr>
          <p:cNvCxnSpPr/>
          <p:nvPr/>
        </p:nvCxnSpPr>
        <p:spPr>
          <a:xfrm>
            <a:off x="6045957" y="3317787"/>
            <a:ext cx="1937983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7F75102-E636-4A7D-82F7-20E2FE08DA70}"/>
              </a:ext>
            </a:extLst>
          </p:cNvPr>
          <p:cNvSpPr/>
          <p:nvPr/>
        </p:nvSpPr>
        <p:spPr>
          <a:xfrm>
            <a:off x="1214652" y="5486066"/>
            <a:ext cx="2363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!§Stalking </a:t>
            </a:r>
            <a:r>
              <a:rPr lang="en-US" strike="sngStrike" dirty="0" err="1"/>
              <a:t>comptue</a:t>
            </a:r>
            <a:r>
              <a:rPr lang="en-US" strike="sngStrike" dirty="0"/>
              <a:t> r19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1D56437-F851-464D-BB9E-E898F5C4BEFE}"/>
              </a:ext>
            </a:extLst>
          </p:cNvPr>
          <p:cNvSpPr/>
          <p:nvPr/>
        </p:nvSpPr>
        <p:spPr>
          <a:xfrm>
            <a:off x="5714727" y="3170810"/>
            <a:ext cx="1637417" cy="51631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A9B557F-D20F-4001-B77F-13EDCE5DCB99}"/>
              </a:ext>
            </a:extLst>
          </p:cNvPr>
          <p:cNvSpPr/>
          <p:nvPr/>
        </p:nvSpPr>
        <p:spPr>
          <a:xfrm>
            <a:off x="7014949" y="2646410"/>
            <a:ext cx="968992" cy="36933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542CD13-9729-472A-BC17-1ED6A9463BA5}"/>
              </a:ext>
            </a:extLst>
          </p:cNvPr>
          <p:cNvSpPr/>
          <p:nvPr/>
        </p:nvSpPr>
        <p:spPr>
          <a:xfrm>
            <a:off x="1214650" y="2823385"/>
            <a:ext cx="3754425" cy="64633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1D0240-EFCE-453B-A59B-BCF88B2096EF}"/>
              </a:ext>
            </a:extLst>
          </p:cNvPr>
          <p:cNvSpPr txBox="1"/>
          <p:nvPr/>
        </p:nvSpPr>
        <p:spPr>
          <a:xfrm>
            <a:off x="4969075" y="1376867"/>
            <a:ext cx="33093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000.SQ.PREA.§187 Electric Chair</a:t>
            </a:r>
          </a:p>
          <a:p>
            <a:r>
              <a:rPr lang="en-US" dirty="0"/>
              <a:t>§Stalking</a:t>
            </a:r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66EB68DD-7CD7-42B4-9A3D-CE1E55725BEF}"/>
              </a:ext>
            </a:extLst>
          </p:cNvPr>
          <p:cNvSpPr/>
          <p:nvPr/>
        </p:nvSpPr>
        <p:spPr>
          <a:xfrm>
            <a:off x="7178722" y="4694830"/>
            <a:ext cx="1637417" cy="118939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loud 71">
            <a:extLst>
              <a:ext uri="{FF2B5EF4-FFF2-40B4-BE49-F238E27FC236}">
                <a16:creationId xmlns:a16="http://schemas.microsoft.com/office/drawing/2014/main" id="{E21DC971-6343-4A82-B797-A32D2F19B36A}"/>
              </a:ext>
            </a:extLst>
          </p:cNvPr>
          <p:cNvSpPr/>
          <p:nvPr/>
        </p:nvSpPr>
        <p:spPr>
          <a:xfrm>
            <a:off x="7943415" y="4367284"/>
            <a:ext cx="1091403" cy="99844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68D72DC-A1AA-4821-9B44-5F4A8A913347}"/>
              </a:ext>
            </a:extLst>
          </p:cNvPr>
          <p:cNvSpPr/>
          <p:nvPr/>
        </p:nvSpPr>
        <p:spPr>
          <a:xfrm>
            <a:off x="9608024" y="3613666"/>
            <a:ext cx="1091403" cy="99844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8553792C-6529-42AC-9357-4E9632DD3F9C}"/>
              </a:ext>
            </a:extLst>
          </p:cNvPr>
          <p:cNvSpPr/>
          <p:nvPr/>
        </p:nvSpPr>
        <p:spPr>
          <a:xfrm>
            <a:off x="9777482" y="3824321"/>
            <a:ext cx="813180" cy="55661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0B0F29C-8CCA-4BFA-9869-3BE2E98F361A}"/>
              </a:ext>
            </a:extLst>
          </p:cNvPr>
          <p:cNvCxnSpPr>
            <a:stCxn id="22" idx="4"/>
          </p:cNvCxnSpPr>
          <p:nvPr/>
        </p:nvCxnSpPr>
        <p:spPr>
          <a:xfrm flipH="1">
            <a:off x="10126639" y="4612109"/>
            <a:ext cx="27087" cy="1583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5B71651A-AD3C-495D-9059-0DFEC3FB3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320" y="3069442"/>
            <a:ext cx="1123076" cy="1123076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78D23A65-F181-4156-BA10-1F4375F2BA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320" y="1837272"/>
            <a:ext cx="754096" cy="100675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B53062C2-B88D-474A-885E-3A87A9E67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180" y="4393341"/>
            <a:ext cx="1240771" cy="1240771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D1FF4426-A012-4EC7-8327-356F0F435F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0226" y="5834935"/>
            <a:ext cx="1316738" cy="800101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DB145EB4-AD1A-4C6A-9390-A3C0B511C0BC}"/>
              </a:ext>
            </a:extLst>
          </p:cNvPr>
          <p:cNvSpPr/>
          <p:nvPr/>
        </p:nvSpPr>
        <p:spPr>
          <a:xfrm>
            <a:off x="10637481" y="1747624"/>
            <a:ext cx="1653489" cy="500084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7C686A0C-F3B1-4583-805D-D4D9171D3E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303" y="1541428"/>
            <a:ext cx="696014" cy="76076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01EEC57F-721F-4B99-848C-D46BA4D6231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5282" y="1567828"/>
            <a:ext cx="939979" cy="68006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B5C566-B441-4BBD-86F1-7933F8EEEE33}"/>
              </a:ext>
            </a:extLst>
          </p:cNvPr>
          <p:cNvCxnSpPr/>
          <p:nvPr/>
        </p:nvCxnSpPr>
        <p:spPr>
          <a:xfrm flipV="1">
            <a:off x="9518573" y="3107395"/>
            <a:ext cx="1112838" cy="2241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42C5F9-420A-483C-B555-335072348D5D}"/>
              </a:ext>
            </a:extLst>
          </p:cNvPr>
          <p:cNvCxnSpPr/>
          <p:nvPr/>
        </p:nvCxnSpPr>
        <p:spPr>
          <a:xfrm flipV="1">
            <a:off x="6810233" y="1376867"/>
            <a:ext cx="1468209" cy="370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98161A5-0FD2-4FF6-BEBA-9F0D465BDB43}"/>
              </a:ext>
            </a:extLst>
          </p:cNvPr>
          <p:cNvCxnSpPr/>
          <p:nvPr/>
        </p:nvCxnSpPr>
        <p:spPr>
          <a:xfrm flipV="1">
            <a:off x="7352144" y="3687119"/>
            <a:ext cx="1327832" cy="2399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419C5403-55E8-4ACE-B6F8-C8452FEC49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4842" y="1376867"/>
            <a:ext cx="40576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08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>
            <a:extLst>
              <a:ext uri="{FF2B5EF4-FFF2-40B4-BE49-F238E27FC236}">
                <a16:creationId xmlns:a16="http://schemas.microsoft.com/office/drawing/2014/main" id="{F661D763-063D-4F35-94DF-700402DD13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513" y="2786572"/>
            <a:ext cx="396742" cy="548376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772" y="1331628"/>
            <a:ext cx="1040053" cy="104005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49" y="2600841"/>
            <a:ext cx="658347" cy="6583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905" y="2316091"/>
            <a:ext cx="714746" cy="71474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75" y="3307001"/>
            <a:ext cx="481069" cy="722918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8512099" y="3163951"/>
            <a:ext cx="966359" cy="554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8528749" y="2220464"/>
            <a:ext cx="966359" cy="554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0346672" y="1363588"/>
            <a:ext cx="1829916" cy="34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Carl-Benz-</a:t>
            </a:r>
            <a:r>
              <a:rPr lang="en-US" dirty="0" err="1"/>
              <a:t>Str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7642" y="4039088"/>
            <a:ext cx="979933" cy="722840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 flipV="1">
            <a:off x="8505750" y="4129828"/>
            <a:ext cx="966359" cy="554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8150057" y="2802052"/>
            <a:ext cx="648927" cy="28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1998445" y="1238934"/>
            <a:ext cx="0" cy="5388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575427" y="4691180"/>
            <a:ext cx="9492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Nike Air </a:t>
            </a:r>
            <a:r>
              <a:rPr lang="en-US" sz="800" strike="sngStrike" dirty="0" err="1"/>
              <a:t>Unilmited</a:t>
            </a:r>
            <a:endParaRPr lang="en-US" sz="800" strike="sngStrike" dirty="0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8416032" y="1821440"/>
            <a:ext cx="1188232" cy="4173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8567772" y="1466419"/>
            <a:ext cx="956954" cy="4858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8466364" y="1319292"/>
            <a:ext cx="1300220" cy="363905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7F19B8-67C0-4E0A-8B12-5FFF7EEB92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260" y="2613022"/>
            <a:ext cx="1400245" cy="13214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DB26D4E-FBC4-4E7C-89F6-62EF23949521}"/>
              </a:ext>
            </a:extLst>
          </p:cNvPr>
          <p:cNvSpPr txBox="1"/>
          <p:nvPr/>
        </p:nvSpPr>
        <p:spPr>
          <a:xfrm>
            <a:off x="590" y="6443040"/>
            <a:ext cx="199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Polci</a:t>
            </a:r>
            <a:r>
              <a:rPr lang="en-US" dirty="0"/>
              <a:t> </a:t>
            </a:r>
            <a:r>
              <a:rPr lang="en-US" dirty="0" err="1"/>
              <a:t>Sirne</a:t>
            </a:r>
            <a:r>
              <a:rPr lang="en-US" dirty="0"/>
              <a:t>: 5:05PM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60B4C6-695F-40FE-A76C-6C632609971E}"/>
              </a:ext>
            </a:extLst>
          </p:cNvPr>
          <p:cNvSpPr/>
          <p:nvPr/>
        </p:nvSpPr>
        <p:spPr>
          <a:xfrm>
            <a:off x="3992260" y="2157472"/>
            <a:ext cx="1493036" cy="369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Auschwitz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65030E-920A-422B-9001-70018105FF8E}"/>
              </a:ext>
            </a:extLst>
          </p:cNvPr>
          <p:cNvSpPr txBox="1"/>
          <p:nvPr/>
        </p:nvSpPr>
        <p:spPr>
          <a:xfrm>
            <a:off x="4981702" y="2164269"/>
            <a:ext cx="479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Furniss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FD204BD-87A6-4D8E-BF74-ABD89522AF22}"/>
              </a:ext>
            </a:extLst>
          </p:cNvPr>
          <p:cNvCxnSpPr/>
          <p:nvPr/>
        </p:nvCxnSpPr>
        <p:spPr>
          <a:xfrm>
            <a:off x="3739243" y="2333917"/>
            <a:ext cx="2224829" cy="120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E6BF0F-9D9F-4B3B-AEBF-70CD2B5B79FA}"/>
              </a:ext>
            </a:extLst>
          </p:cNvPr>
          <p:cNvCxnSpPr>
            <a:cxnSpLocks/>
          </p:cNvCxnSpPr>
          <p:nvPr/>
        </p:nvCxnSpPr>
        <p:spPr>
          <a:xfrm flipV="1">
            <a:off x="3468971" y="2582531"/>
            <a:ext cx="1879632" cy="15193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537CE214-7A75-4E83-847D-3C5B3AB44D3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890" y="2572730"/>
            <a:ext cx="541846" cy="71690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C4DB15F-2BC7-43CE-9880-9DF4249E70ED}"/>
              </a:ext>
            </a:extLst>
          </p:cNvPr>
          <p:cNvCxnSpPr/>
          <p:nvPr/>
        </p:nvCxnSpPr>
        <p:spPr>
          <a:xfrm flipV="1">
            <a:off x="5461320" y="2333917"/>
            <a:ext cx="1021521" cy="11737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D695325B-E65A-4EB8-AEE4-5C107E0275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1229" y="2507466"/>
            <a:ext cx="1294903" cy="5987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393C2AD-7923-4963-8C65-0BD70B4376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565" y="2613022"/>
            <a:ext cx="1011587" cy="1321443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83F7BDA-9142-48C5-B155-881B0F24E210}"/>
              </a:ext>
            </a:extLst>
          </p:cNvPr>
          <p:cNvCxnSpPr>
            <a:cxnSpLocks/>
          </p:cNvCxnSpPr>
          <p:nvPr/>
        </p:nvCxnSpPr>
        <p:spPr>
          <a:xfrm flipV="1">
            <a:off x="2650462" y="2684642"/>
            <a:ext cx="1498853" cy="12760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647E42F-F1DD-4986-AA36-377997AB5901}"/>
              </a:ext>
            </a:extLst>
          </p:cNvPr>
          <p:cNvSpPr txBox="1"/>
          <p:nvPr/>
        </p:nvSpPr>
        <p:spPr>
          <a:xfrm>
            <a:off x="2816955" y="4036550"/>
            <a:ext cx="26484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NYSE(!AVABILITY).”Instructor”.</a:t>
            </a:r>
            <a:r>
              <a:rPr lang="en-US" sz="800" dirty="0"/>
              <a:t>WW2.CIVIL CODE</a:t>
            </a:r>
            <a:r>
              <a:rPr lang="en-US" sz="800" strike="sngStrike" dirty="0"/>
              <a:t>(blond).IPX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5E12D0A-E094-4341-8F2E-BB9C79E2CB30}"/>
              </a:ext>
            </a:extLst>
          </p:cNvPr>
          <p:cNvSpPr txBox="1"/>
          <p:nvPr/>
        </p:nvSpPr>
        <p:spPr>
          <a:xfrm>
            <a:off x="2027675" y="396072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SQ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9061A26-A0EA-4094-BA20-20246BE5859F}"/>
              </a:ext>
            </a:extLst>
          </p:cNvPr>
          <p:cNvCxnSpPr>
            <a:cxnSpLocks/>
          </p:cNvCxnSpPr>
          <p:nvPr/>
        </p:nvCxnSpPr>
        <p:spPr>
          <a:xfrm>
            <a:off x="2283458" y="4952900"/>
            <a:ext cx="9938623" cy="71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024396E-758E-4509-9725-57B61A4B8A34}"/>
              </a:ext>
            </a:extLst>
          </p:cNvPr>
          <p:cNvCxnSpPr/>
          <p:nvPr/>
        </p:nvCxnSpPr>
        <p:spPr>
          <a:xfrm flipV="1">
            <a:off x="5928288" y="2623760"/>
            <a:ext cx="1021521" cy="11737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D94E73F1-A0B5-4133-A400-6E9A888B835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396" y="5526527"/>
            <a:ext cx="766918" cy="460151"/>
          </a:xfrm>
          <a:prstGeom prst="rect">
            <a:avLst/>
          </a:prstGeom>
        </p:spPr>
      </p:pic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61C3083-1611-4541-A258-041AB9461937}"/>
              </a:ext>
            </a:extLst>
          </p:cNvPr>
          <p:cNvCxnSpPr/>
          <p:nvPr/>
        </p:nvCxnSpPr>
        <p:spPr>
          <a:xfrm flipV="1">
            <a:off x="7141793" y="5285532"/>
            <a:ext cx="1021521" cy="11737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B1187BE-9990-49B1-A7DB-E5787AC83D93}"/>
              </a:ext>
            </a:extLst>
          </p:cNvPr>
          <p:cNvSpPr txBox="1"/>
          <p:nvPr/>
        </p:nvSpPr>
        <p:spPr>
          <a:xfrm>
            <a:off x="2358084" y="2252103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8th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404ABE-BC30-4EB3-BAA0-90A10E49FF6B}"/>
              </a:ext>
            </a:extLst>
          </p:cNvPr>
          <p:cNvSpPr txBox="1"/>
          <p:nvPr/>
        </p:nvSpPr>
        <p:spPr>
          <a:xfrm>
            <a:off x="2467111" y="4964501"/>
            <a:ext cx="31388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88</a:t>
            </a:r>
            <a:r>
              <a:rPr lang="en-US" baseline="30000" dirty="0"/>
              <a:t>th</a:t>
            </a:r>
            <a:r>
              <a:rPr lang="en-US" dirty="0"/>
              <a:t> “</a:t>
            </a:r>
            <a:r>
              <a:rPr lang="en-US" dirty="0" err="1"/>
              <a:t>Instuctor</a:t>
            </a:r>
            <a:r>
              <a:rPr lang="en-US" dirty="0"/>
              <a:t>”.Translate(</a:t>
            </a:r>
            <a:r>
              <a:rPr lang="en-US" dirty="0" err="1"/>
              <a:t>larry</a:t>
            </a:r>
            <a:r>
              <a:rPr lang="en-US" dirty="0"/>
              <a:t>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33E1E0-82BB-4B0F-BD02-231CBC0D602F}"/>
              </a:ext>
            </a:extLst>
          </p:cNvPr>
          <p:cNvSpPr txBox="1"/>
          <p:nvPr/>
        </p:nvSpPr>
        <p:spPr>
          <a:xfrm>
            <a:off x="4875685" y="2536425"/>
            <a:ext cx="6896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88</a:t>
            </a:r>
            <a:r>
              <a:rPr lang="en-US" sz="800" baseline="30000" dirty="0"/>
              <a:t>th</a:t>
            </a:r>
            <a:r>
              <a:rPr lang="en-US" sz="800" dirty="0"/>
              <a:t>.”Older”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0FFC473-1B1F-425C-977B-F77BA742F2E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482" y="5531162"/>
            <a:ext cx="919024" cy="50989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D4E2D063-0303-4D76-BA65-641571F8E8EA}"/>
              </a:ext>
            </a:extLst>
          </p:cNvPr>
          <p:cNvSpPr/>
          <p:nvPr/>
        </p:nvSpPr>
        <p:spPr>
          <a:xfrm>
            <a:off x="10392165" y="5051813"/>
            <a:ext cx="1829916" cy="34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Rudolf-Diesel-Str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903714C-58B3-4B76-A88D-6EC25BC8F622}"/>
              </a:ext>
            </a:extLst>
          </p:cNvPr>
          <p:cNvCxnSpPr/>
          <p:nvPr/>
        </p:nvCxnSpPr>
        <p:spPr>
          <a:xfrm flipV="1">
            <a:off x="6204831" y="5433259"/>
            <a:ext cx="1021521" cy="11737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0C71D7F5-5AC1-4ECE-A061-F9A63C8A09D8}"/>
              </a:ext>
            </a:extLst>
          </p:cNvPr>
          <p:cNvSpPr/>
          <p:nvPr/>
        </p:nvSpPr>
        <p:spPr>
          <a:xfrm>
            <a:off x="4187314" y="5393023"/>
            <a:ext cx="603902" cy="45064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flea{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92FAE18-B4EF-4769-8D1E-C7F5B1B6FF74}"/>
              </a:ext>
            </a:extLst>
          </p:cNvPr>
          <p:cNvSpPr/>
          <p:nvPr/>
        </p:nvSpPr>
        <p:spPr>
          <a:xfrm>
            <a:off x="4372045" y="5853640"/>
            <a:ext cx="647655" cy="4506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8937F289-2E1D-4389-A9C3-8080140A429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288" y="5549386"/>
            <a:ext cx="408318" cy="509890"/>
          </a:xfrm>
          <a:prstGeom prst="rect">
            <a:avLst/>
          </a:prstGeom>
        </p:spPr>
      </p:pic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E78DABE-C0AE-4690-A7C7-45FC3D03917B}"/>
              </a:ext>
            </a:extLst>
          </p:cNvPr>
          <p:cNvCxnSpPr/>
          <p:nvPr/>
        </p:nvCxnSpPr>
        <p:spPr>
          <a:xfrm flipV="1">
            <a:off x="5703850" y="5148473"/>
            <a:ext cx="1021521" cy="11737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EF895B6-D25A-4E09-8179-75011BBF9E2E}"/>
              </a:ext>
            </a:extLst>
          </p:cNvPr>
          <p:cNvSpPr txBox="1"/>
          <p:nvPr/>
        </p:nvSpPr>
        <p:spPr>
          <a:xfrm>
            <a:off x="5443822" y="3916578"/>
            <a:ext cx="282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LARRY.!</a:t>
            </a:r>
            <a:r>
              <a:rPr lang="en-US" dirty="0" err="1"/>
              <a:t>HOMICIE:BILL.</a:t>
            </a:r>
            <a:r>
              <a:rPr lang="en-US" sz="800" strike="sngStrike" dirty="0" err="1"/>
              <a:t>Tranlate.Jason</a:t>
            </a:r>
            <a:endParaRPr lang="en-US" sz="800" strike="sngStrike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3BC270B-15DA-41E4-8FC8-DA196C201B1B}"/>
              </a:ext>
            </a:extLst>
          </p:cNvPr>
          <p:cNvCxnSpPr>
            <a:cxnSpLocks/>
          </p:cNvCxnSpPr>
          <p:nvPr/>
        </p:nvCxnSpPr>
        <p:spPr>
          <a:xfrm flipV="1">
            <a:off x="4489265" y="5188644"/>
            <a:ext cx="530435" cy="1289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7952F807-D3D8-4C11-8178-AFC095607169}"/>
              </a:ext>
            </a:extLst>
          </p:cNvPr>
          <p:cNvSpPr/>
          <p:nvPr/>
        </p:nvSpPr>
        <p:spPr>
          <a:xfrm>
            <a:off x="159071" y="210729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1995 October</a:t>
            </a:r>
          </a:p>
          <a:p>
            <a:r>
              <a:rPr lang="en-US" baseline="30000" dirty="0"/>
              <a:t>8th Grade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9609C3C-6052-49E6-8B87-081B3A8082D6}"/>
              </a:ext>
            </a:extLst>
          </p:cNvPr>
          <p:cNvSpPr/>
          <p:nvPr/>
        </p:nvSpPr>
        <p:spPr>
          <a:xfrm>
            <a:off x="176312" y="47989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1996 October</a:t>
            </a:r>
          </a:p>
          <a:p>
            <a:r>
              <a:rPr lang="en-US" baseline="30000" dirty="0"/>
              <a:t>88th</a:t>
            </a:r>
            <a:r>
              <a:rPr lang="en-US" dirty="0"/>
              <a:t> Grade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79D7FD0-7716-4A94-8165-F443D6579860}"/>
              </a:ext>
            </a:extLst>
          </p:cNvPr>
          <p:cNvSpPr/>
          <p:nvPr/>
        </p:nvSpPr>
        <p:spPr>
          <a:xfrm>
            <a:off x="5710795" y="5465247"/>
            <a:ext cx="2511154" cy="68507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F8BAAE0-2C6C-440A-B76E-DA90DC23A9E9}"/>
              </a:ext>
            </a:extLst>
          </p:cNvPr>
          <p:cNvSpPr txBox="1"/>
          <p:nvPr/>
        </p:nvSpPr>
        <p:spPr>
          <a:xfrm>
            <a:off x="5641444" y="5101567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Gorhohce</a:t>
            </a:r>
            <a:r>
              <a:rPr lang="en-US" sz="800" dirty="0"/>
              <a:t>(SQ.INT.AIRFILED.)</a:t>
            </a:r>
          </a:p>
          <a:p>
            <a:r>
              <a:rPr lang="en-US" sz="800" strike="sngStrike" dirty="0"/>
              <a:t>Angel/a/o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8E4C561-BC88-4CA9-B74D-F64DC60870B5}"/>
              </a:ext>
            </a:extLst>
          </p:cNvPr>
          <p:cNvSpPr txBox="1"/>
          <p:nvPr/>
        </p:nvSpPr>
        <p:spPr>
          <a:xfrm>
            <a:off x="8357417" y="5462941"/>
            <a:ext cx="226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HOMICE:LUX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eiskating,gynaisics</a:t>
            </a:r>
            <a:r>
              <a:rPr lang="en-US" dirty="0"/>
              <a:t>)</a:t>
            </a:r>
          </a:p>
          <a:p>
            <a:r>
              <a:rPr lang="en-US" dirty="0"/>
              <a:t>HIDELBERG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208AFD8-CEEC-43EE-A9B0-ABAA88C31C51}"/>
              </a:ext>
            </a:extLst>
          </p:cNvPr>
          <p:cNvSpPr/>
          <p:nvPr/>
        </p:nvSpPr>
        <p:spPr>
          <a:xfrm>
            <a:off x="8297468" y="5455693"/>
            <a:ext cx="2323582" cy="68507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768C86B6-9785-4EF4-9B8B-45B28C1C7A7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420" y="1241868"/>
            <a:ext cx="696014" cy="76076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A1923B3-CCF6-44C1-99E2-880D82E08939}"/>
              </a:ext>
            </a:extLst>
          </p:cNvPr>
          <p:cNvCxnSpPr/>
          <p:nvPr/>
        </p:nvCxnSpPr>
        <p:spPr>
          <a:xfrm flipV="1">
            <a:off x="2858542" y="5148473"/>
            <a:ext cx="880701" cy="137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130">
            <a:extLst>
              <a:ext uri="{FF2B5EF4-FFF2-40B4-BE49-F238E27FC236}">
                <a16:creationId xmlns:a16="http://schemas.microsoft.com/office/drawing/2014/main" id="{9FD2B8E6-D62D-458A-B14A-03C17901821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259" y="1198205"/>
            <a:ext cx="939979" cy="680061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6AE04AF-3368-41CB-B8E2-2D10525D81D5}"/>
              </a:ext>
            </a:extLst>
          </p:cNvPr>
          <p:cNvSpPr/>
          <p:nvPr/>
        </p:nvSpPr>
        <p:spPr>
          <a:xfrm>
            <a:off x="2037469" y="2125706"/>
            <a:ext cx="6043787" cy="234965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B85B3BDE-B708-44F2-9D6E-290DC75ED939}"/>
              </a:ext>
            </a:extLst>
          </p:cNvPr>
          <p:cNvSpPr/>
          <p:nvPr/>
        </p:nvSpPr>
        <p:spPr>
          <a:xfrm>
            <a:off x="2314975" y="5031663"/>
            <a:ext cx="5955192" cy="159604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F7DC731-A5CB-4C00-8391-ACCE02ED4B55}"/>
              </a:ext>
            </a:extLst>
          </p:cNvPr>
          <p:cNvSpPr txBox="1"/>
          <p:nvPr/>
        </p:nvSpPr>
        <p:spPr>
          <a:xfrm>
            <a:off x="2203447" y="6578739"/>
            <a:ext cx="2102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 </a:t>
            </a:r>
            <a:r>
              <a:rPr lang="en-US" dirty="0" err="1"/>
              <a:t>Germany.DEA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mdma</a:t>
            </a:r>
            <a:r>
              <a:rPr lang="en-US" sz="800" strike="sngStrik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3188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772" y="1331628"/>
            <a:ext cx="1040053" cy="104005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949" y="2600841"/>
            <a:ext cx="658347" cy="6583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905" y="2316091"/>
            <a:ext cx="714746" cy="71474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575" y="3307001"/>
            <a:ext cx="481069" cy="722918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8512099" y="3163951"/>
            <a:ext cx="966359" cy="554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8528749" y="2220464"/>
            <a:ext cx="966359" cy="554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9816916" y="1363588"/>
            <a:ext cx="2359672" cy="34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Rudolf-diesel-Str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7642" y="4039088"/>
            <a:ext cx="979933" cy="722840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 flipV="1">
            <a:off x="8505750" y="4129828"/>
            <a:ext cx="966359" cy="554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8150057" y="2802052"/>
            <a:ext cx="648927" cy="284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1998445" y="1238934"/>
            <a:ext cx="0" cy="5388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575427" y="4691180"/>
            <a:ext cx="9492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Nike Air </a:t>
            </a:r>
            <a:r>
              <a:rPr lang="en-US" sz="800" strike="sngStrike" dirty="0" err="1"/>
              <a:t>Unilmited</a:t>
            </a:r>
            <a:endParaRPr lang="en-US" sz="800" strike="sngStrike" dirty="0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8416032" y="1821440"/>
            <a:ext cx="1188232" cy="4173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8567772" y="1466419"/>
            <a:ext cx="956954" cy="4858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8466364" y="1319292"/>
            <a:ext cx="1300217" cy="363905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9061A26-A0EA-4094-BA20-20246BE5859F}"/>
              </a:ext>
            </a:extLst>
          </p:cNvPr>
          <p:cNvCxnSpPr>
            <a:cxnSpLocks/>
          </p:cNvCxnSpPr>
          <p:nvPr/>
        </p:nvCxnSpPr>
        <p:spPr>
          <a:xfrm>
            <a:off x="2283458" y="4966548"/>
            <a:ext cx="9938623" cy="71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D94E73F1-A0B5-4133-A400-6E9A888B83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996" y="5649363"/>
            <a:ext cx="766918" cy="460151"/>
          </a:xfrm>
          <a:prstGeom prst="rect">
            <a:avLst/>
          </a:prstGeom>
        </p:spPr>
      </p:pic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61C3083-1611-4541-A258-041AB9461937}"/>
              </a:ext>
            </a:extLst>
          </p:cNvPr>
          <p:cNvCxnSpPr/>
          <p:nvPr/>
        </p:nvCxnSpPr>
        <p:spPr>
          <a:xfrm flipV="1">
            <a:off x="4730393" y="5408368"/>
            <a:ext cx="1021521" cy="11737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F0FFC473-1B1F-425C-977B-F77BA742F2E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082" y="5653998"/>
            <a:ext cx="919024" cy="509890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D4E2D063-0303-4D76-BA65-641571F8E8EA}"/>
              </a:ext>
            </a:extLst>
          </p:cNvPr>
          <p:cNvSpPr/>
          <p:nvPr/>
        </p:nvSpPr>
        <p:spPr>
          <a:xfrm>
            <a:off x="9766584" y="5051813"/>
            <a:ext cx="2455497" cy="34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Gustav-</a:t>
            </a:r>
            <a:r>
              <a:rPr lang="en-US" dirty="0" err="1"/>
              <a:t>Nachtigal</a:t>
            </a:r>
            <a:r>
              <a:rPr lang="en-US" dirty="0"/>
              <a:t>-Str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C903714C-58B3-4B76-A88D-6EC25BC8F622}"/>
              </a:ext>
            </a:extLst>
          </p:cNvPr>
          <p:cNvCxnSpPr/>
          <p:nvPr/>
        </p:nvCxnSpPr>
        <p:spPr>
          <a:xfrm flipV="1">
            <a:off x="6204831" y="5433259"/>
            <a:ext cx="1021521" cy="11737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8937F289-2E1D-4389-A9C3-8080140A429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888" y="5672222"/>
            <a:ext cx="408318" cy="509890"/>
          </a:xfrm>
          <a:prstGeom prst="rect">
            <a:avLst/>
          </a:prstGeom>
        </p:spPr>
      </p:pic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0E78DABE-C0AE-4690-A7C7-45FC3D03917B}"/>
              </a:ext>
            </a:extLst>
          </p:cNvPr>
          <p:cNvCxnSpPr/>
          <p:nvPr/>
        </p:nvCxnSpPr>
        <p:spPr>
          <a:xfrm flipV="1">
            <a:off x="3292450" y="5271309"/>
            <a:ext cx="1021521" cy="11737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79D7FD0-7716-4A94-8165-F443D6579860}"/>
              </a:ext>
            </a:extLst>
          </p:cNvPr>
          <p:cNvSpPr/>
          <p:nvPr/>
        </p:nvSpPr>
        <p:spPr>
          <a:xfrm>
            <a:off x="3299395" y="5588083"/>
            <a:ext cx="2511154" cy="68507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F8BAAE0-2C6C-440A-B76E-DA90DC23A9E9}"/>
              </a:ext>
            </a:extLst>
          </p:cNvPr>
          <p:cNvSpPr txBox="1"/>
          <p:nvPr/>
        </p:nvSpPr>
        <p:spPr>
          <a:xfrm>
            <a:off x="3230044" y="5224403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Gorhohce</a:t>
            </a:r>
            <a:r>
              <a:rPr lang="en-US" sz="800" dirty="0"/>
              <a:t>(SQ.INT.AIRFILED.)</a:t>
            </a:r>
          </a:p>
          <a:p>
            <a:r>
              <a:rPr lang="en-US" sz="800" strike="sngStrike" dirty="0"/>
              <a:t>Angel/a/o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8E4C561-BC88-4CA9-B74D-F64DC60870B5}"/>
              </a:ext>
            </a:extLst>
          </p:cNvPr>
          <p:cNvSpPr txBox="1"/>
          <p:nvPr/>
        </p:nvSpPr>
        <p:spPr>
          <a:xfrm>
            <a:off x="5946017" y="5585777"/>
            <a:ext cx="2263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HOMICE:LUX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eiskating,gynaisics</a:t>
            </a:r>
            <a:r>
              <a:rPr lang="en-US" dirty="0"/>
              <a:t>)</a:t>
            </a:r>
          </a:p>
          <a:p>
            <a:r>
              <a:rPr lang="en-US" dirty="0"/>
              <a:t>HIDELBERG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208AFD8-CEEC-43EE-A9B0-ABAA88C31C51}"/>
              </a:ext>
            </a:extLst>
          </p:cNvPr>
          <p:cNvSpPr/>
          <p:nvPr/>
        </p:nvSpPr>
        <p:spPr>
          <a:xfrm>
            <a:off x="5886068" y="5578529"/>
            <a:ext cx="2323582" cy="68507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DA141A0-26B3-4131-9499-B8C30E44771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982" y="1761301"/>
            <a:ext cx="766918" cy="460151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A621B4D-309F-4304-93F3-1542FB792CA3}"/>
              </a:ext>
            </a:extLst>
          </p:cNvPr>
          <p:cNvCxnSpPr/>
          <p:nvPr/>
        </p:nvCxnSpPr>
        <p:spPr>
          <a:xfrm flipV="1">
            <a:off x="4880379" y="1520306"/>
            <a:ext cx="1021521" cy="11737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B1C7555E-70E8-4F48-A9A9-0E82BB61178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068" y="1765936"/>
            <a:ext cx="919024" cy="509890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E03D237-C972-45EB-93AD-6A40D0058873}"/>
              </a:ext>
            </a:extLst>
          </p:cNvPr>
          <p:cNvCxnSpPr>
            <a:cxnSpLocks/>
          </p:cNvCxnSpPr>
          <p:nvPr/>
        </p:nvCxnSpPr>
        <p:spPr>
          <a:xfrm flipV="1">
            <a:off x="4463957" y="1668033"/>
            <a:ext cx="500981" cy="6480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00182C8F-18F0-407B-96A1-5F7E40A2016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874" y="1784160"/>
            <a:ext cx="408318" cy="509890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5D4EECA-E709-422F-97D9-AC77E7F55CFE}"/>
              </a:ext>
            </a:extLst>
          </p:cNvPr>
          <p:cNvCxnSpPr/>
          <p:nvPr/>
        </p:nvCxnSpPr>
        <p:spPr>
          <a:xfrm flipV="1">
            <a:off x="3442436" y="1383247"/>
            <a:ext cx="1021521" cy="11737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6432858E-CD03-4B38-B4A2-EC112DD087F1}"/>
              </a:ext>
            </a:extLst>
          </p:cNvPr>
          <p:cNvSpPr/>
          <p:nvPr/>
        </p:nvSpPr>
        <p:spPr>
          <a:xfrm>
            <a:off x="3449381" y="1700021"/>
            <a:ext cx="2511154" cy="68507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0507A24-EF77-4E1D-BAFB-0F139A90A090}"/>
              </a:ext>
            </a:extLst>
          </p:cNvPr>
          <p:cNvSpPr txBox="1"/>
          <p:nvPr/>
        </p:nvSpPr>
        <p:spPr>
          <a:xfrm>
            <a:off x="3380030" y="1336341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Gorhohce</a:t>
            </a:r>
            <a:r>
              <a:rPr lang="en-US" sz="800" dirty="0"/>
              <a:t>(SQ.INT.AIRFILED.)</a:t>
            </a:r>
          </a:p>
          <a:p>
            <a:r>
              <a:rPr lang="en-US" sz="800" strike="sngStrike" dirty="0"/>
              <a:t>Angel/a/o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914ED8-539F-4459-8C4D-610A1A182F9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420" y="1241868"/>
            <a:ext cx="696014" cy="7607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AB968D-960B-4072-9C27-529966BB9122}"/>
              </a:ext>
            </a:extLst>
          </p:cNvPr>
          <p:cNvSpPr txBox="1"/>
          <p:nvPr/>
        </p:nvSpPr>
        <p:spPr>
          <a:xfrm>
            <a:off x="2043747" y="4966548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SQ.INT.PREA.§187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BE8DF4-4AE1-4BB6-A9EF-828DCDA7BA92}"/>
              </a:ext>
            </a:extLst>
          </p:cNvPr>
          <p:cNvSpPr txBox="1"/>
          <p:nvPr/>
        </p:nvSpPr>
        <p:spPr>
          <a:xfrm>
            <a:off x="8478884" y="5541770"/>
            <a:ext cx="12955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IMPORT 2014  CPVA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38D5D8E-89EA-4097-8D04-2DEF5EA3B7EA}"/>
              </a:ext>
            </a:extLst>
          </p:cNvPr>
          <p:cNvSpPr/>
          <p:nvPr/>
        </p:nvSpPr>
        <p:spPr>
          <a:xfrm>
            <a:off x="9766584" y="5519761"/>
            <a:ext cx="2455497" cy="3456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KING.ATOMICLOCK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BA8E29F-FE44-44E5-AA4B-215DD82D56BD}"/>
              </a:ext>
            </a:extLst>
          </p:cNvPr>
          <p:cNvSpPr txBox="1"/>
          <p:nvPr/>
        </p:nvSpPr>
        <p:spPr>
          <a:xfrm>
            <a:off x="10802520" y="5378291"/>
            <a:ext cx="141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Quartz-Circle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57AE7C-71A3-4C36-B00B-39BCE3007F02}"/>
              </a:ext>
            </a:extLst>
          </p:cNvPr>
          <p:cNvSpPr txBox="1"/>
          <p:nvPr/>
        </p:nvSpPr>
        <p:spPr>
          <a:xfrm>
            <a:off x="11189803" y="4960686"/>
            <a:ext cx="10021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SQ.INT.AIRFIELED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2D83191-7D65-40D9-970D-F55CF7D33205}"/>
              </a:ext>
            </a:extLst>
          </p:cNvPr>
          <p:cNvCxnSpPr>
            <a:endCxn id="105" idx="3"/>
          </p:cNvCxnSpPr>
          <p:nvPr/>
        </p:nvCxnSpPr>
        <p:spPr>
          <a:xfrm flipV="1">
            <a:off x="9949218" y="5224631"/>
            <a:ext cx="2272863" cy="111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7469526-49E9-4279-8BDE-8F5112D11945}"/>
              </a:ext>
            </a:extLst>
          </p:cNvPr>
          <p:cNvSpPr txBox="1"/>
          <p:nvPr/>
        </p:nvSpPr>
        <p:spPr>
          <a:xfrm>
            <a:off x="145457" y="12389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CB5C50-6E3F-4C32-A206-6BA3EC542F54}"/>
              </a:ext>
            </a:extLst>
          </p:cNvPr>
          <p:cNvSpPr/>
          <p:nvPr/>
        </p:nvSpPr>
        <p:spPr>
          <a:xfrm>
            <a:off x="199912" y="486714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1997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62FAECC-C6DA-48AC-8FB5-B25AF70C5A1E}"/>
              </a:ext>
            </a:extLst>
          </p:cNvPr>
          <p:cNvCxnSpPr>
            <a:stCxn id="23" idx="2"/>
            <a:endCxn id="23" idx="3"/>
          </p:cNvCxnSpPr>
          <p:nvPr/>
        </p:nvCxnSpPr>
        <p:spPr>
          <a:xfrm flipV="1">
            <a:off x="471829" y="1423600"/>
            <a:ext cx="326371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17D968C-136E-4CA1-9939-851AFCD2B928}"/>
              </a:ext>
            </a:extLst>
          </p:cNvPr>
          <p:cNvCxnSpPr/>
          <p:nvPr/>
        </p:nvCxnSpPr>
        <p:spPr>
          <a:xfrm flipV="1">
            <a:off x="199912" y="4761928"/>
            <a:ext cx="615654" cy="646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211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F8D4D4-A3B1-46D5-A089-955BFEF96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436" y="2942598"/>
            <a:ext cx="871537" cy="13096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FB14FA-263D-4945-9E3B-27AFD8C3E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61" y="3002057"/>
            <a:ext cx="864726" cy="12994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3A375E-3A7B-4DC1-852A-DC9A392D6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259" y="3152633"/>
            <a:ext cx="1620205" cy="10781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D2DB2C2-CBF5-4A88-AE57-15F048182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370" y="3152633"/>
            <a:ext cx="1471257" cy="107817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8516B08-5063-4025-BC62-3F5A74DD6584}"/>
              </a:ext>
            </a:extLst>
          </p:cNvPr>
          <p:cNvSpPr/>
          <p:nvPr/>
        </p:nvSpPr>
        <p:spPr>
          <a:xfrm>
            <a:off x="9662615" y="1879560"/>
            <a:ext cx="2529385" cy="664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MAINSTREET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28220E-D04E-4135-A092-9BB894577666}"/>
              </a:ext>
            </a:extLst>
          </p:cNvPr>
          <p:cNvSpPr txBox="1"/>
          <p:nvPr/>
        </p:nvSpPr>
        <p:spPr>
          <a:xfrm>
            <a:off x="11354937" y="1942892"/>
            <a:ext cx="7088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 err="1"/>
              <a:t>Haupstrasse</a:t>
            </a:r>
            <a:endParaRPr lang="en-US" sz="800" b="1" strike="sngStrik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4464FC-3CFD-45BA-AB0E-5D61749BC8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615" y="3135573"/>
            <a:ext cx="1467838" cy="10952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A870CE2-F65D-43C8-865E-22E7E62414BA}"/>
              </a:ext>
            </a:extLst>
          </p:cNvPr>
          <p:cNvSpPr txBox="1"/>
          <p:nvPr/>
        </p:nvSpPr>
        <p:spPr>
          <a:xfrm>
            <a:off x="6161611" y="2911361"/>
            <a:ext cx="9944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/>
              <a:t>“!Cheating”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AC117A-7155-445A-8222-1DF7A494AE31}"/>
              </a:ext>
            </a:extLst>
          </p:cNvPr>
          <p:cNvSpPr txBox="1"/>
          <p:nvPr/>
        </p:nvSpPr>
        <p:spPr>
          <a:xfrm>
            <a:off x="43572" y="1175657"/>
            <a:ext cx="859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1997/8</a:t>
            </a:r>
          </a:p>
          <a:p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EACAA2D-5456-4899-9323-EC6293BBA174}"/>
              </a:ext>
            </a:extLst>
          </p:cNvPr>
          <p:cNvSpPr/>
          <p:nvPr/>
        </p:nvSpPr>
        <p:spPr>
          <a:xfrm>
            <a:off x="9736503" y="1248089"/>
            <a:ext cx="2455497" cy="345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Gustav-</a:t>
            </a:r>
            <a:r>
              <a:rPr lang="en-US" dirty="0" err="1"/>
              <a:t>Nachtigal</a:t>
            </a:r>
            <a:r>
              <a:rPr lang="en-US" dirty="0"/>
              <a:t>-Str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430A37F-DB18-48E3-BF27-CAFB128A1BF4}"/>
              </a:ext>
            </a:extLst>
          </p:cNvPr>
          <p:cNvCxnSpPr/>
          <p:nvPr/>
        </p:nvCxnSpPr>
        <p:spPr>
          <a:xfrm>
            <a:off x="6096000" y="1544989"/>
            <a:ext cx="4831307" cy="229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9AA2BBB-B0C1-4ACB-8955-4D345CF9A91C}"/>
              </a:ext>
            </a:extLst>
          </p:cNvPr>
          <p:cNvSpPr/>
          <p:nvPr/>
        </p:nvSpPr>
        <p:spPr>
          <a:xfrm>
            <a:off x="6096000" y="2911360"/>
            <a:ext cx="5130722" cy="148084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FAF47E-1767-4881-B2D1-5EB5F109F999}"/>
              </a:ext>
            </a:extLst>
          </p:cNvPr>
          <p:cNvSpPr txBox="1"/>
          <p:nvPr/>
        </p:nvSpPr>
        <p:spPr>
          <a:xfrm>
            <a:off x="5288862" y="1629090"/>
            <a:ext cx="4842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Gehoeo</a:t>
            </a:r>
            <a:r>
              <a:rPr lang="en-US" dirty="0"/>
              <a:t>(SQ.HEIDERLBERG,425.nonPocliGangUnit)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04B462E-C292-472E-8B01-0113569BF854}"/>
              </a:ext>
            </a:extLst>
          </p:cNvPr>
          <p:cNvSpPr/>
          <p:nvPr/>
        </p:nvSpPr>
        <p:spPr>
          <a:xfrm rot="5722687">
            <a:off x="10726028" y="1622402"/>
            <a:ext cx="530773" cy="369332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634038D1-C997-4405-AFC7-CDB28707702D}"/>
              </a:ext>
            </a:extLst>
          </p:cNvPr>
          <p:cNvSpPr/>
          <p:nvPr/>
        </p:nvSpPr>
        <p:spPr>
          <a:xfrm rot="17407151">
            <a:off x="10998863" y="1622402"/>
            <a:ext cx="530773" cy="36933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DAC2800-0201-45C7-A67A-C81F647A80AE}"/>
              </a:ext>
            </a:extLst>
          </p:cNvPr>
          <p:cNvCxnSpPr/>
          <p:nvPr/>
        </p:nvCxnSpPr>
        <p:spPr>
          <a:xfrm flipV="1">
            <a:off x="3051387" y="2543692"/>
            <a:ext cx="2762559" cy="1848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ED4B296-A18E-42CE-B83A-5F3058E55CB6}"/>
              </a:ext>
            </a:extLst>
          </p:cNvPr>
          <p:cNvCxnSpPr/>
          <p:nvPr/>
        </p:nvCxnSpPr>
        <p:spPr>
          <a:xfrm flipV="1">
            <a:off x="1795602" y="2784143"/>
            <a:ext cx="1321396" cy="1801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9C28C117-BAE6-4F31-B1DF-ED61C4BA4E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737" y="1905300"/>
            <a:ext cx="1666568" cy="921579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DB2118C-8E5A-4E08-9626-111DA7D217E6}"/>
              </a:ext>
            </a:extLst>
          </p:cNvPr>
          <p:cNvCxnSpPr/>
          <p:nvPr/>
        </p:nvCxnSpPr>
        <p:spPr>
          <a:xfrm flipV="1">
            <a:off x="9298305" y="1774209"/>
            <a:ext cx="1292358" cy="31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D84FA80-A61D-49F3-99E2-D45922957740}"/>
              </a:ext>
            </a:extLst>
          </p:cNvPr>
          <p:cNvSpPr txBox="1"/>
          <p:nvPr/>
        </p:nvSpPr>
        <p:spPr>
          <a:xfrm>
            <a:off x="6794088" y="1863679"/>
            <a:ext cx="998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ID.parllel.trip</a:t>
            </a:r>
            <a:r>
              <a:rPr lang="en-US" sz="800" strike="sngStrike" dirty="0"/>
              <a:t> home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1B8072-C87B-49DA-BDD1-9CD9405CAB58}"/>
              </a:ext>
            </a:extLst>
          </p:cNvPr>
          <p:cNvSpPr/>
          <p:nvPr/>
        </p:nvSpPr>
        <p:spPr>
          <a:xfrm>
            <a:off x="3779436" y="2911360"/>
            <a:ext cx="1038224" cy="148084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B377A2-D56B-42AF-848D-984C7F2C84DE}"/>
              </a:ext>
            </a:extLst>
          </p:cNvPr>
          <p:cNvSpPr txBox="1"/>
          <p:nvPr/>
        </p:nvSpPr>
        <p:spPr>
          <a:xfrm>
            <a:off x="3779436" y="4424350"/>
            <a:ext cx="2755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Swindel</a:t>
            </a:r>
            <a:r>
              <a:rPr lang="en-US" sz="800" dirty="0"/>
              <a:t> !translate into sex. Why do you do  that in the movie.</a:t>
            </a:r>
          </a:p>
          <a:p>
            <a:r>
              <a:rPr lang="en-US" sz="800" dirty="0"/>
              <a:t>[x] no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F5DA5E6-2838-460E-AFB5-ABA5DD6339B0}"/>
              </a:ext>
            </a:extLst>
          </p:cNvPr>
          <p:cNvSpPr txBox="1"/>
          <p:nvPr/>
        </p:nvSpPr>
        <p:spPr>
          <a:xfrm>
            <a:off x="3769546" y="5332951"/>
            <a:ext cx="321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!x/y shame </a:t>
            </a:r>
            <a:r>
              <a:rPr lang="en-US" dirty="0"/>
              <a:t>CIVIEL CODE.WW2 </a:t>
            </a:r>
            <a:r>
              <a:rPr lang="en-US" sz="800" strike="sngStrike" dirty="0" err="1"/>
              <a:t>coodiante</a:t>
            </a:r>
            <a:r>
              <a:rPr lang="en-US" sz="800" strike="sngStrike" dirty="0"/>
              <a:t> storage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951BD25-B448-43B9-A5D5-24D194C71158}"/>
              </a:ext>
            </a:extLst>
          </p:cNvPr>
          <p:cNvSpPr/>
          <p:nvPr/>
        </p:nvSpPr>
        <p:spPr>
          <a:xfrm>
            <a:off x="2113320" y="2905960"/>
            <a:ext cx="1038224" cy="148084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72E788F-C19F-4473-A935-3F3AAC9A4E6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18" y="4414562"/>
            <a:ext cx="497411" cy="37257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C0E027F-A180-4662-96C1-538B61C7E08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98921" y="4368303"/>
            <a:ext cx="291909" cy="43469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D9309E3-E629-4E3C-B171-156378615B5D}"/>
              </a:ext>
            </a:extLst>
          </p:cNvPr>
          <p:cNvCxnSpPr>
            <a:cxnSpLocks/>
            <a:stCxn id="47" idx="1"/>
          </p:cNvCxnSpPr>
          <p:nvPr/>
        </p:nvCxnSpPr>
        <p:spPr>
          <a:xfrm flipV="1">
            <a:off x="2370318" y="4360213"/>
            <a:ext cx="1159849" cy="2406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AB81CCA3-1F28-4EBE-85CE-66A4E7007A2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406" y="5429969"/>
            <a:ext cx="399441" cy="29919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154BF68-CA6B-475A-9B02-5B3099BD337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084" y="5446759"/>
            <a:ext cx="377025" cy="282405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C4F943D-8DBD-4210-9A17-2563BECD4DCA}"/>
              </a:ext>
            </a:extLst>
          </p:cNvPr>
          <p:cNvCxnSpPr/>
          <p:nvPr/>
        </p:nvCxnSpPr>
        <p:spPr>
          <a:xfrm flipV="1">
            <a:off x="6975471" y="5429969"/>
            <a:ext cx="1380717" cy="299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24B243C2-013D-4242-A377-7CC3DB2603A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866" y="5968891"/>
            <a:ext cx="369332" cy="369332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414C5D9-17FE-47D3-98A5-51386E87875D}"/>
              </a:ext>
            </a:extLst>
          </p:cNvPr>
          <p:cNvCxnSpPr/>
          <p:nvPr/>
        </p:nvCxnSpPr>
        <p:spPr>
          <a:xfrm flipV="1">
            <a:off x="6086110" y="6040837"/>
            <a:ext cx="1060012" cy="413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F22446D-6C1D-44CD-944C-C04F8FAC8016}"/>
              </a:ext>
            </a:extLst>
          </p:cNvPr>
          <p:cNvSpPr txBox="1"/>
          <p:nvPr/>
        </p:nvSpPr>
        <p:spPr>
          <a:xfrm>
            <a:off x="6944904" y="6084938"/>
            <a:ext cx="299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Face when don </a:t>
            </a:r>
            <a:r>
              <a:rPr lang="en-US" strike="sngStrike" dirty="0" err="1"/>
              <a:t>someht</a:t>
            </a:r>
            <a:r>
              <a:rPr lang="en-US" strike="sngStrike" dirty="0"/>
              <a:t> stupid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9B540DC-BE0F-40C1-B068-77FFF2522207}"/>
              </a:ext>
            </a:extLst>
          </p:cNvPr>
          <p:cNvSpPr txBox="1"/>
          <p:nvPr/>
        </p:nvSpPr>
        <p:spPr>
          <a:xfrm>
            <a:off x="6914116" y="5883052"/>
            <a:ext cx="282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MAINSTREET(VIRIGN.MARY)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CA086B5-28E0-4CD4-841A-5D529554A087}"/>
              </a:ext>
            </a:extLst>
          </p:cNvPr>
          <p:cNvCxnSpPr/>
          <p:nvPr/>
        </p:nvCxnSpPr>
        <p:spPr>
          <a:xfrm>
            <a:off x="6165369" y="6084938"/>
            <a:ext cx="4115153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4B92555-0B40-4B05-B959-B2CB31981F6E}"/>
              </a:ext>
            </a:extLst>
          </p:cNvPr>
          <p:cNvSpPr/>
          <p:nvPr/>
        </p:nvSpPr>
        <p:spPr>
          <a:xfrm>
            <a:off x="6361027" y="5968891"/>
            <a:ext cx="3760617" cy="48537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39A9669-4996-4293-BEC3-A26217460E64}"/>
              </a:ext>
            </a:extLst>
          </p:cNvPr>
          <p:cNvSpPr/>
          <p:nvPr/>
        </p:nvSpPr>
        <p:spPr>
          <a:xfrm>
            <a:off x="7156096" y="5373041"/>
            <a:ext cx="1077262" cy="43445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4ED0C852-A7BC-4376-B408-389A12C274DF}"/>
              </a:ext>
            </a:extLst>
          </p:cNvPr>
          <p:cNvSpPr txBox="1"/>
          <p:nvPr/>
        </p:nvSpPr>
        <p:spPr>
          <a:xfrm>
            <a:off x="8222945" y="5389080"/>
            <a:ext cx="400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FBI:WMD.!TALK: </a:t>
            </a:r>
            <a:r>
              <a:rPr lang="en-US" strike="sngStrike" dirty="0"/>
              <a:t>Apple.nokia.ushse.0190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3CCB191-EFAA-4A05-83E8-D5B4F9CE930D}"/>
              </a:ext>
            </a:extLst>
          </p:cNvPr>
          <p:cNvSpPr txBox="1"/>
          <p:nvPr/>
        </p:nvSpPr>
        <p:spPr>
          <a:xfrm>
            <a:off x="8757287" y="5625222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Recylopne.pms</a:t>
            </a:r>
            <a:r>
              <a:rPr lang="en-US" sz="800" strike="sngStrike" dirty="0"/>
              <a:t>: </a:t>
            </a:r>
            <a:r>
              <a:rPr lang="en-US" sz="800" strike="sngStrike" dirty="0" err="1"/>
              <a:t>eden</a:t>
            </a:r>
            <a:r>
              <a:rPr lang="en-US" dirty="0"/>
              <a:t> HW-80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CD95F7B-820A-445F-835A-93CB0522E94F}"/>
              </a:ext>
            </a:extLst>
          </p:cNvPr>
          <p:cNvCxnSpPr/>
          <p:nvPr/>
        </p:nvCxnSpPr>
        <p:spPr>
          <a:xfrm flipV="1">
            <a:off x="9288415" y="5294100"/>
            <a:ext cx="937162" cy="464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ED3F369-3ED6-441B-8EBD-B61ACAF82306}"/>
              </a:ext>
            </a:extLst>
          </p:cNvPr>
          <p:cNvSpPr txBox="1"/>
          <p:nvPr/>
        </p:nvSpPr>
        <p:spPr>
          <a:xfrm>
            <a:off x="8233358" y="5179491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0E2BB04-330A-4D5D-9A04-845C4E9AE5A8}"/>
              </a:ext>
            </a:extLst>
          </p:cNvPr>
          <p:cNvSpPr txBox="1"/>
          <p:nvPr/>
        </p:nvSpPr>
        <p:spPr>
          <a:xfrm>
            <a:off x="830247" y="3105834"/>
            <a:ext cx="1100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Rhapsody</a:t>
            </a:r>
          </a:p>
          <a:p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cocaion</a:t>
            </a:r>
            <a:r>
              <a:rPr lang="en-US" sz="800" strike="sngStrike" dirty="0"/>
              <a:t>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957573-87EC-4AE1-B3D9-D004270E7250}"/>
              </a:ext>
            </a:extLst>
          </p:cNvPr>
          <p:cNvSpPr txBox="1"/>
          <p:nvPr/>
        </p:nvSpPr>
        <p:spPr>
          <a:xfrm>
            <a:off x="748909" y="2175748"/>
            <a:ext cx="2425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HOMICIDE:HANNES</a:t>
            </a:r>
          </a:p>
          <a:p>
            <a:r>
              <a:rPr lang="en-US" dirty="0"/>
              <a:t>Baden-Baden </a:t>
            </a:r>
            <a:r>
              <a:rPr lang="en-US" dirty="0" err="1"/>
              <a:t>Gynasium</a:t>
            </a:r>
            <a:endParaRPr lang="en-US" dirty="0"/>
          </a:p>
          <a:p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cocain</a:t>
            </a:r>
            <a:r>
              <a:rPr lang="en-US" sz="800" strike="sngStrike" dirty="0"/>
              <a:t>)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8473378-CEC6-4F37-96BB-C30F8151A880}"/>
              </a:ext>
            </a:extLst>
          </p:cNvPr>
          <p:cNvCxnSpPr/>
          <p:nvPr/>
        </p:nvCxnSpPr>
        <p:spPr>
          <a:xfrm flipV="1">
            <a:off x="748909" y="2543692"/>
            <a:ext cx="2781258" cy="240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EFAD03A-899D-4DF8-89D1-5A7BFF3F468F}"/>
              </a:ext>
            </a:extLst>
          </p:cNvPr>
          <p:cNvCxnSpPr/>
          <p:nvPr/>
        </p:nvCxnSpPr>
        <p:spPr>
          <a:xfrm flipV="1">
            <a:off x="1380461" y="2211626"/>
            <a:ext cx="897079" cy="332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F81C838-6D76-41FA-9F14-85433DC706CB}"/>
              </a:ext>
            </a:extLst>
          </p:cNvPr>
          <p:cNvSpPr txBox="1"/>
          <p:nvPr/>
        </p:nvSpPr>
        <p:spPr>
          <a:xfrm>
            <a:off x="928689" y="3597441"/>
            <a:ext cx="9003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Sebasitn</a:t>
            </a:r>
            <a:endParaRPr lang="en-US" sz="800" strike="sngStrike" dirty="0"/>
          </a:p>
          <a:p>
            <a:r>
              <a:rPr lang="en-US" sz="800" strike="sngStrike" dirty="0" err="1"/>
              <a:t>Convetable</a:t>
            </a:r>
            <a:endParaRPr lang="en-US" sz="800" strike="sngStrike" dirty="0"/>
          </a:p>
          <a:p>
            <a:r>
              <a:rPr lang="en-US" sz="800" strike="sngStrike" dirty="0"/>
              <a:t>Brunet </a:t>
            </a:r>
          </a:p>
          <a:p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cocain</a:t>
            </a:r>
            <a:r>
              <a:rPr lang="en-US" sz="800" strike="sngStrike" dirty="0"/>
              <a:t>)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FAE744C-7FA9-439E-B523-63FC98FD8448}"/>
              </a:ext>
            </a:extLst>
          </p:cNvPr>
          <p:cNvSpPr/>
          <p:nvPr/>
        </p:nvSpPr>
        <p:spPr>
          <a:xfrm>
            <a:off x="861349" y="2765870"/>
            <a:ext cx="1038224" cy="148084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B42B624-50B4-4725-9503-FB775E4859D1}"/>
              </a:ext>
            </a:extLst>
          </p:cNvPr>
          <p:cNvCxnSpPr/>
          <p:nvPr/>
        </p:nvCxnSpPr>
        <p:spPr>
          <a:xfrm flipV="1">
            <a:off x="903103" y="4865494"/>
            <a:ext cx="11084249" cy="152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>
            <a:extLst>
              <a:ext uri="{FF2B5EF4-FFF2-40B4-BE49-F238E27FC236}">
                <a16:creationId xmlns:a16="http://schemas.microsoft.com/office/drawing/2014/main" id="{CC25A3C9-B843-4756-8E20-CD022F7DA1F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82442" y="4378629"/>
            <a:ext cx="1060664" cy="490416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44D07505-CA3C-4FA4-B1CB-E78D23B1341B}"/>
              </a:ext>
            </a:extLst>
          </p:cNvPr>
          <p:cNvSpPr/>
          <p:nvPr/>
        </p:nvSpPr>
        <p:spPr>
          <a:xfrm>
            <a:off x="159376" y="6473241"/>
            <a:ext cx="1538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February 1998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8079592-BF49-4C80-8265-7ECF5306AF68}"/>
              </a:ext>
            </a:extLst>
          </p:cNvPr>
          <p:cNvCxnSpPr/>
          <p:nvPr/>
        </p:nvCxnSpPr>
        <p:spPr>
          <a:xfrm>
            <a:off x="159376" y="6473241"/>
            <a:ext cx="11827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30CD684-8730-48EA-94BE-9DF098E9639B}"/>
              </a:ext>
            </a:extLst>
          </p:cNvPr>
          <p:cNvSpPr/>
          <p:nvPr/>
        </p:nvSpPr>
        <p:spPr>
          <a:xfrm>
            <a:off x="9618248" y="6496144"/>
            <a:ext cx="2529385" cy="3372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!WAR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B68B45B-E99B-40E5-AE06-EC3BB86BBAA1}"/>
              </a:ext>
            </a:extLst>
          </p:cNvPr>
          <p:cNvSpPr txBox="1"/>
          <p:nvPr/>
        </p:nvSpPr>
        <p:spPr>
          <a:xfrm>
            <a:off x="11436004" y="6454270"/>
            <a:ext cx="7922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Friedenstrasse</a:t>
            </a:r>
            <a:endParaRPr lang="en-US" sz="800" strike="sngStrike" dirty="0"/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40499A3C-61E8-4484-ADA8-98413FE0ED7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793" y="4672053"/>
            <a:ext cx="398943" cy="224155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9FDD3B17-840E-4E17-99C7-18A18638C2D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171" y="4672053"/>
            <a:ext cx="513087" cy="287329"/>
          </a:xfrm>
          <a:prstGeom prst="rect">
            <a:avLst/>
          </a:prstGeom>
        </p:spPr>
      </p:pic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AE90B219-0F43-4373-AE1B-55E78CF073F6}"/>
              </a:ext>
            </a:extLst>
          </p:cNvPr>
          <p:cNvCxnSpPr>
            <a:stCxn id="129" idx="1"/>
          </p:cNvCxnSpPr>
          <p:nvPr/>
        </p:nvCxnSpPr>
        <p:spPr>
          <a:xfrm flipV="1">
            <a:off x="4836793" y="4480532"/>
            <a:ext cx="538000" cy="303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61734B25-1EE8-424C-A1A5-4963104B3F66}"/>
              </a:ext>
            </a:extLst>
          </p:cNvPr>
          <p:cNvCxnSpPr/>
          <p:nvPr/>
        </p:nvCxnSpPr>
        <p:spPr>
          <a:xfrm flipV="1">
            <a:off x="5157377" y="4573772"/>
            <a:ext cx="928733" cy="436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>
            <a:extLst>
              <a:ext uri="{FF2B5EF4-FFF2-40B4-BE49-F238E27FC236}">
                <a16:creationId xmlns:a16="http://schemas.microsoft.com/office/drawing/2014/main" id="{9CB7320F-30B0-45EF-A1C0-B6B89DD30D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7660" y="4503981"/>
            <a:ext cx="1060664" cy="490416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C8913EB8-0AF7-40D0-B018-FF6558D79727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222" y="4104884"/>
            <a:ext cx="324587" cy="472920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F6EB0379-8CB0-4846-8528-EF9C09C38301}"/>
              </a:ext>
            </a:extLst>
          </p:cNvPr>
          <p:cNvSpPr txBox="1"/>
          <p:nvPr/>
        </p:nvSpPr>
        <p:spPr>
          <a:xfrm>
            <a:off x="5056997" y="4159526"/>
            <a:ext cx="848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Insest</a:t>
            </a:r>
            <a:endParaRPr lang="en-US" dirty="0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ED547CC5-D881-4B60-B985-FA36B2EE5A95}"/>
              </a:ext>
            </a:extLst>
          </p:cNvPr>
          <p:cNvCxnSpPr/>
          <p:nvPr/>
        </p:nvCxnSpPr>
        <p:spPr>
          <a:xfrm>
            <a:off x="4432666" y="4159526"/>
            <a:ext cx="1340592" cy="227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67D3332A-7FA0-4828-9DEF-DDC5A225AC1B}"/>
              </a:ext>
            </a:extLst>
          </p:cNvPr>
          <p:cNvSpPr txBox="1"/>
          <p:nvPr/>
        </p:nvSpPr>
        <p:spPr>
          <a:xfrm>
            <a:off x="6686749" y="4541663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Stepbrother</a:t>
            </a:r>
          </a:p>
          <a:p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Halfsister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ACDF9A4-463F-4D7A-9E1B-BEDE51559FE2}"/>
              </a:ext>
            </a:extLst>
          </p:cNvPr>
          <p:cNvSpPr/>
          <p:nvPr/>
        </p:nvSpPr>
        <p:spPr>
          <a:xfrm>
            <a:off x="753064" y="2217611"/>
            <a:ext cx="5283705" cy="274177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387A6A29-FFF4-44E1-BB0D-7439B31EE2CD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04" y="1658434"/>
            <a:ext cx="627089" cy="1054814"/>
          </a:xfrm>
          <a:prstGeom prst="rect">
            <a:avLst/>
          </a:prstGeom>
        </p:spPr>
      </p:pic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9A92348A-7CE9-45B6-A475-D5A2537B8064}"/>
              </a:ext>
            </a:extLst>
          </p:cNvPr>
          <p:cNvCxnSpPr/>
          <p:nvPr/>
        </p:nvCxnSpPr>
        <p:spPr>
          <a:xfrm flipV="1">
            <a:off x="-122830" y="1544989"/>
            <a:ext cx="1296537" cy="1397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CF6D3217-79BC-40A0-A8C8-81F78858358B}"/>
              </a:ext>
            </a:extLst>
          </p:cNvPr>
          <p:cNvSpPr txBox="1"/>
          <p:nvPr/>
        </p:nvSpPr>
        <p:spPr>
          <a:xfrm>
            <a:off x="-79796" y="1420985"/>
            <a:ext cx="3232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Gorbache</a:t>
            </a:r>
            <a:r>
              <a:rPr lang="en-US" dirty="0"/>
              <a:t>(depress).DEA(!</a:t>
            </a:r>
            <a:r>
              <a:rPr lang="en-US" dirty="0" err="1"/>
              <a:t>mdma</a:t>
            </a:r>
            <a:r>
              <a:rPr lang="en-US" dirty="0"/>
              <a:t>)</a:t>
            </a:r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A69DF5BD-6F5E-4213-9147-498F1CECE69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11" y="1657311"/>
            <a:ext cx="320269" cy="1085658"/>
          </a:xfrm>
          <a:prstGeom prst="rect">
            <a:avLst/>
          </a:prstGeom>
        </p:spPr>
      </p:pic>
      <p:sp>
        <p:nvSpPr>
          <p:cNvPr id="152" name="Oval 151">
            <a:extLst>
              <a:ext uri="{FF2B5EF4-FFF2-40B4-BE49-F238E27FC236}">
                <a16:creationId xmlns:a16="http://schemas.microsoft.com/office/drawing/2014/main" id="{BE4CD1AA-9DC6-471C-87A4-E33C31B83A19}"/>
              </a:ext>
            </a:extLst>
          </p:cNvPr>
          <p:cNvSpPr/>
          <p:nvPr/>
        </p:nvSpPr>
        <p:spPr>
          <a:xfrm>
            <a:off x="1582609" y="1827973"/>
            <a:ext cx="637282" cy="3836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J5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E28CEC85-AA67-4A62-9546-D78ED9E5EFE5}"/>
              </a:ext>
            </a:extLst>
          </p:cNvPr>
          <p:cNvSpPr/>
          <p:nvPr/>
        </p:nvSpPr>
        <p:spPr>
          <a:xfrm>
            <a:off x="2370318" y="1871680"/>
            <a:ext cx="258475" cy="24246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DD98024C-3AD4-466E-B389-65B0695FF62F}"/>
              </a:ext>
            </a:extLst>
          </p:cNvPr>
          <p:cNvSpPr/>
          <p:nvPr/>
        </p:nvSpPr>
        <p:spPr>
          <a:xfrm>
            <a:off x="2451120" y="2063427"/>
            <a:ext cx="328100" cy="23794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54B0326-D62A-42E0-9EB3-9A8104F089CB}"/>
              </a:ext>
            </a:extLst>
          </p:cNvPr>
          <p:cNvSpPr txBox="1"/>
          <p:nvPr/>
        </p:nvSpPr>
        <p:spPr>
          <a:xfrm>
            <a:off x="3051387" y="1871680"/>
            <a:ext cx="21409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§Public </a:t>
            </a:r>
            <a:r>
              <a:rPr lang="en-US" dirty="0" err="1"/>
              <a:t>Disturban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durnk</a:t>
            </a:r>
            <a:r>
              <a:rPr lang="en-US" sz="800" strike="sngStrike" dirty="0"/>
              <a:t>)</a:t>
            </a:r>
          </a:p>
          <a:p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mdma</a:t>
            </a:r>
            <a:r>
              <a:rPr lang="en-US" sz="800" strike="sngStrike" dirty="0"/>
              <a:t>)</a:t>
            </a:r>
          </a:p>
          <a:p>
            <a:endParaRPr lang="en-US" sz="800" strike="sngStrike" dirty="0"/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6863FC9E-BAD5-4B16-8008-190EDB7CE69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525" y="1339622"/>
            <a:ext cx="450631" cy="337538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F1563635-0A4C-481F-82E8-C340BBBF469F}"/>
              </a:ext>
            </a:extLst>
          </p:cNvPr>
          <p:cNvSpPr txBox="1"/>
          <p:nvPr/>
        </p:nvSpPr>
        <p:spPr>
          <a:xfrm>
            <a:off x="1634194" y="1131035"/>
            <a:ext cx="2035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MAINSTREET(CPVA)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EC44CEC-3ABA-4E5C-BB82-4B4C4E9324CD}"/>
              </a:ext>
            </a:extLst>
          </p:cNvPr>
          <p:cNvSpPr/>
          <p:nvPr/>
        </p:nvSpPr>
        <p:spPr>
          <a:xfrm>
            <a:off x="0" y="1434299"/>
            <a:ext cx="3377873" cy="228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SQ,INT.MINASTREETE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E5E9407D-669A-428D-BEB2-63DB2CDC4129}"/>
              </a:ext>
            </a:extLst>
          </p:cNvPr>
          <p:cNvCxnSpPr/>
          <p:nvPr/>
        </p:nvCxnSpPr>
        <p:spPr>
          <a:xfrm>
            <a:off x="-79796" y="1828673"/>
            <a:ext cx="1904656" cy="872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EE60CFD5-08ED-4F68-8B5C-4577F640955C}"/>
              </a:ext>
            </a:extLst>
          </p:cNvPr>
          <p:cNvSpPr/>
          <p:nvPr/>
        </p:nvSpPr>
        <p:spPr>
          <a:xfrm>
            <a:off x="-34335" y="1688430"/>
            <a:ext cx="5198355" cy="101538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08B33DB-6373-40E8-A407-5CDEC8A1B501}"/>
              </a:ext>
            </a:extLst>
          </p:cNvPr>
          <p:cNvSpPr txBox="1"/>
          <p:nvPr/>
        </p:nvSpPr>
        <p:spPr>
          <a:xfrm>
            <a:off x="179252" y="6046735"/>
            <a:ext cx="476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!41.x/y </a:t>
            </a:r>
            <a:r>
              <a:rPr lang="en-US" sz="800" strike="sngStrike" dirty="0"/>
              <a:t>!visa/</a:t>
            </a:r>
            <a:r>
              <a:rPr lang="en-US" sz="800" strike="sngStrike" dirty="0" err="1"/>
              <a:t>mastercared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ryan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tophat</a:t>
            </a:r>
            <a:r>
              <a:rPr lang="en-US" sz="800" strike="sngStrike" dirty="0"/>
              <a:t>  </a:t>
            </a:r>
            <a:r>
              <a:rPr lang="en-US" sz="800" strike="sngStrike" dirty="0" err="1"/>
              <a:t>speration</a:t>
            </a:r>
            <a:r>
              <a:rPr lang="en-US" sz="800" strike="sngStrike" dirty="0"/>
              <a:t> king/queen/job/</a:t>
            </a:r>
            <a:r>
              <a:rPr lang="en-US" sz="800" strike="sngStrike" dirty="0" err="1"/>
              <a:t>jbos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meiers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meier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meier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emiersr</a:t>
            </a:r>
            <a:endParaRPr lang="en-US" sz="800" strike="sngStrike" dirty="0"/>
          </a:p>
        </p:txBody>
      </p: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A9BEA32A-BF64-4BE0-B5D3-94213D5C0DF7}"/>
              </a:ext>
            </a:extLst>
          </p:cNvPr>
          <p:cNvCxnSpPr>
            <a:stCxn id="163" idx="1"/>
          </p:cNvCxnSpPr>
          <p:nvPr/>
        </p:nvCxnSpPr>
        <p:spPr>
          <a:xfrm>
            <a:off x="179252" y="6231401"/>
            <a:ext cx="851859" cy="38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56F216AC-240E-43AD-AD64-0FDAC6A8FD7F}"/>
              </a:ext>
            </a:extLst>
          </p:cNvPr>
          <p:cNvCxnSpPr/>
          <p:nvPr/>
        </p:nvCxnSpPr>
        <p:spPr>
          <a:xfrm flipV="1">
            <a:off x="276004" y="1494355"/>
            <a:ext cx="859521" cy="1448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Picture 168">
            <a:extLst>
              <a:ext uri="{FF2B5EF4-FFF2-40B4-BE49-F238E27FC236}">
                <a16:creationId xmlns:a16="http://schemas.microsoft.com/office/drawing/2014/main" id="{ABEFE5B8-A3C4-41CD-9CDC-DE0BF942954B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90" y="1908458"/>
            <a:ext cx="470560" cy="832814"/>
          </a:xfrm>
          <a:prstGeom prst="rect">
            <a:avLst/>
          </a:prstGeom>
        </p:spPr>
      </p:pic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8E5E09F6-9E7D-46E7-A36B-E8CA7B502D37}"/>
              </a:ext>
            </a:extLst>
          </p:cNvPr>
          <p:cNvCxnSpPr/>
          <p:nvPr/>
        </p:nvCxnSpPr>
        <p:spPr>
          <a:xfrm>
            <a:off x="1021753" y="1950660"/>
            <a:ext cx="1243599" cy="565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3EF06D8C-76DF-4652-BF4F-7F9C80DAE3C8}"/>
              </a:ext>
            </a:extLst>
          </p:cNvPr>
          <p:cNvSpPr txBox="1"/>
          <p:nvPr/>
        </p:nvSpPr>
        <p:spPr>
          <a:xfrm>
            <a:off x="1435523" y="1812690"/>
            <a:ext cx="442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Glu.hr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633A26FD-2079-4FE0-ADD3-BC990B76D6B0}"/>
              </a:ext>
            </a:extLst>
          </p:cNvPr>
          <p:cNvSpPr/>
          <p:nvPr/>
        </p:nvSpPr>
        <p:spPr>
          <a:xfrm>
            <a:off x="1490608" y="1828672"/>
            <a:ext cx="723666" cy="91234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991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A3820-3C80-4D66-B462-CE7A9B2F0D2F}"/>
              </a:ext>
            </a:extLst>
          </p:cNvPr>
          <p:cNvSpPr txBox="1"/>
          <p:nvPr/>
        </p:nvSpPr>
        <p:spPr>
          <a:xfrm>
            <a:off x="88855" y="1672726"/>
            <a:ext cx="5787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KING.MAINSTREET(</a:t>
            </a:r>
            <a:r>
              <a:rPr lang="en-US" dirty="0" err="1"/>
              <a:t>G.God.HOCME:LUX:VHS.nonPolcieStore</a:t>
            </a:r>
            <a:r>
              <a:rPr lang="en-US" dirty="0"/>
              <a:t>)</a:t>
            </a:r>
          </a:p>
          <a:p>
            <a:r>
              <a:rPr lang="en-US" dirty="0"/>
              <a:t>PENTAGON.VIRGINIA.MARY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28F14B-250A-4167-A8B6-4087C14CBA3C}"/>
              </a:ext>
            </a:extLst>
          </p:cNvPr>
          <p:cNvSpPr/>
          <p:nvPr/>
        </p:nvSpPr>
        <p:spPr>
          <a:xfrm>
            <a:off x="9595042" y="1334108"/>
            <a:ext cx="2529385" cy="664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MAINSTREET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A67A90-64EA-4B11-A15B-B59BFEA772A3}"/>
              </a:ext>
            </a:extLst>
          </p:cNvPr>
          <p:cNvSpPr txBox="1"/>
          <p:nvPr/>
        </p:nvSpPr>
        <p:spPr>
          <a:xfrm>
            <a:off x="11354937" y="1942892"/>
            <a:ext cx="7088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 err="1"/>
              <a:t>Haupstrasse</a:t>
            </a:r>
            <a:endParaRPr lang="en-US" sz="800" b="1" strike="sngStrik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B9C31-F644-49E0-926D-2CB1149A7C30}"/>
              </a:ext>
            </a:extLst>
          </p:cNvPr>
          <p:cNvSpPr txBox="1"/>
          <p:nvPr/>
        </p:nvSpPr>
        <p:spPr>
          <a:xfrm>
            <a:off x="471396" y="4769640"/>
            <a:ext cx="5736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SALES</a:t>
            </a:r>
            <a:r>
              <a:rPr lang="en-US" dirty="0"/>
              <a:t>(</a:t>
            </a:r>
            <a:r>
              <a:rPr lang="en-US" strike="sngStrike" dirty="0" err="1"/>
              <a:t>Enterpse</a:t>
            </a:r>
            <a:r>
              <a:rPr lang="en-US" strike="sngStrike" dirty="0"/>
              <a:t> Call Center</a:t>
            </a:r>
            <a:r>
              <a:rPr lang="en-US" dirty="0"/>
              <a:t>).ATOMBOM(HANH; </a:t>
            </a:r>
            <a:r>
              <a:rPr lang="en-US" strike="sngStrike" dirty="0" err="1"/>
              <a:t>otto-catlog</a:t>
            </a:r>
            <a:r>
              <a:rPr lang="en-US" strike="sngStrike" dirty="0"/>
              <a:t>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51E49D-EA06-41DE-B316-5FBDE32F07B8}"/>
              </a:ext>
            </a:extLst>
          </p:cNvPr>
          <p:cNvCxnSpPr/>
          <p:nvPr/>
        </p:nvCxnSpPr>
        <p:spPr>
          <a:xfrm flipV="1">
            <a:off x="7121920" y="4645185"/>
            <a:ext cx="191069" cy="245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403239A4-5A4D-491B-8C0E-C9B9AA3DA019}"/>
              </a:ext>
            </a:extLst>
          </p:cNvPr>
          <p:cNvSpPr/>
          <p:nvPr/>
        </p:nvSpPr>
        <p:spPr>
          <a:xfrm>
            <a:off x="9662615" y="2690892"/>
            <a:ext cx="2529385" cy="7902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F97204B-1993-4F8F-8403-9AAD84A374CB}"/>
              </a:ext>
            </a:extLst>
          </p:cNvPr>
          <p:cNvCxnSpPr>
            <a:cxnSpLocks/>
            <a:stCxn id="56" idx="1"/>
            <a:endCxn id="56" idx="3"/>
          </p:cNvCxnSpPr>
          <p:nvPr/>
        </p:nvCxnSpPr>
        <p:spPr>
          <a:xfrm>
            <a:off x="9662615" y="3086004"/>
            <a:ext cx="2529385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013FC9DB-B450-4755-889A-21BE24D792D1}"/>
              </a:ext>
            </a:extLst>
          </p:cNvPr>
          <p:cNvSpPr/>
          <p:nvPr/>
        </p:nvSpPr>
        <p:spPr>
          <a:xfrm>
            <a:off x="721119" y="2693555"/>
            <a:ext cx="2006221" cy="17196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17.6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3447FF4-8902-4E74-BE66-55FA47837223}"/>
              </a:ext>
            </a:extLst>
          </p:cNvPr>
          <p:cNvSpPr/>
          <p:nvPr/>
        </p:nvSpPr>
        <p:spPr>
          <a:xfrm>
            <a:off x="3038964" y="3217020"/>
            <a:ext cx="900752" cy="9639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AD306A9-5EB1-446C-A889-2F09B733DB7C}"/>
              </a:ext>
            </a:extLst>
          </p:cNvPr>
          <p:cNvSpPr txBox="1"/>
          <p:nvPr/>
        </p:nvSpPr>
        <p:spPr>
          <a:xfrm>
            <a:off x="2687153" y="2466939"/>
            <a:ext cx="2956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V2,FBI:KIDNAPPING,CPVA</a:t>
            </a:r>
          </a:p>
          <a:p>
            <a:r>
              <a:rPr lang="en-US" dirty="0"/>
              <a:t>HOMCIE:JEUSUS c-r-</a:t>
            </a:r>
            <a:r>
              <a:rPr lang="en-US" dirty="0" err="1"/>
              <a:t>i</a:t>
            </a:r>
            <a:r>
              <a:rPr lang="en-US" dirty="0"/>
              <a:t>-s-t-</a:t>
            </a:r>
            <a:r>
              <a:rPr lang="en-US" dirty="0" err="1"/>
              <a:t>i</a:t>
            </a:r>
            <a:r>
              <a:rPr lang="en-US" dirty="0"/>
              <a:t>-a-n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E56A7-B1A3-4A2B-8E59-1D7E859DDF70}"/>
              </a:ext>
            </a:extLst>
          </p:cNvPr>
          <p:cNvSpPr txBox="1"/>
          <p:nvPr/>
        </p:nvSpPr>
        <p:spPr>
          <a:xfrm>
            <a:off x="6079" y="1172050"/>
            <a:ext cx="2268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1997 August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3A5838-2B77-447C-80AB-53C41A74BF69}"/>
              </a:ext>
            </a:extLst>
          </p:cNvPr>
          <p:cNvCxnSpPr/>
          <p:nvPr/>
        </p:nvCxnSpPr>
        <p:spPr>
          <a:xfrm flipV="1">
            <a:off x="3038964" y="2816384"/>
            <a:ext cx="1667302" cy="1364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458750C-AB23-4B8D-847E-07AB0E8051A7}"/>
              </a:ext>
            </a:extLst>
          </p:cNvPr>
          <p:cNvSpPr/>
          <p:nvPr/>
        </p:nvSpPr>
        <p:spPr>
          <a:xfrm>
            <a:off x="5643412" y="2412160"/>
            <a:ext cx="973540" cy="279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DE6D2C-A8D0-4038-AE4D-2E03C97813F4}"/>
              </a:ext>
            </a:extLst>
          </p:cNvPr>
          <p:cNvSpPr/>
          <p:nvPr/>
        </p:nvSpPr>
        <p:spPr>
          <a:xfrm>
            <a:off x="5675576" y="2733608"/>
            <a:ext cx="973540" cy="5331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B4A9B36-E17F-4800-8BED-B923A8FD6203}"/>
              </a:ext>
            </a:extLst>
          </p:cNvPr>
          <p:cNvSpPr/>
          <p:nvPr/>
        </p:nvSpPr>
        <p:spPr>
          <a:xfrm>
            <a:off x="471397" y="2361420"/>
            <a:ext cx="7792024" cy="213515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E6F670-23BC-4276-B169-472C7091FFB5}"/>
              </a:ext>
            </a:extLst>
          </p:cNvPr>
          <p:cNvSpPr txBox="1"/>
          <p:nvPr/>
        </p:nvSpPr>
        <p:spPr>
          <a:xfrm>
            <a:off x="6808022" y="4769640"/>
            <a:ext cx="145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PREA</a:t>
            </a:r>
            <a:r>
              <a:rPr lang="en-US" strike="sngStrike" dirty="0" err="1"/>
              <a:t>.”Heine</a:t>
            </a:r>
            <a:r>
              <a:rPr lang="en-US" strike="sngStrike" dirty="0"/>
              <a:t>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70A977-6607-4B07-A6E6-C199274B263F}"/>
              </a:ext>
            </a:extLst>
          </p:cNvPr>
          <p:cNvSpPr txBox="1"/>
          <p:nvPr/>
        </p:nvSpPr>
        <p:spPr>
          <a:xfrm>
            <a:off x="1224583" y="5284547"/>
            <a:ext cx="2401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Pope.St</a:t>
            </a:r>
            <a:r>
              <a:rPr lang="en-US" dirty="0"/>
              <a:t>. </a:t>
            </a:r>
            <a:r>
              <a:rPr lang="en-US" dirty="0" err="1"/>
              <a:t>Maritin.Angela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DEECE6-CAC4-453C-B1D4-7A434F7F6B34}"/>
              </a:ext>
            </a:extLst>
          </p:cNvPr>
          <p:cNvSpPr txBox="1"/>
          <p:nvPr/>
        </p:nvSpPr>
        <p:spPr>
          <a:xfrm>
            <a:off x="4820421" y="1214824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6:07PM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9EB63AB-0B18-4F12-B5D8-75BC80B1E219}"/>
              </a:ext>
            </a:extLst>
          </p:cNvPr>
          <p:cNvSpPr/>
          <p:nvPr/>
        </p:nvSpPr>
        <p:spPr>
          <a:xfrm>
            <a:off x="477519" y="5286616"/>
            <a:ext cx="747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SALES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12844E-64CD-45A2-ABCB-819053E32C90}"/>
              </a:ext>
            </a:extLst>
          </p:cNvPr>
          <p:cNvSpPr txBox="1"/>
          <p:nvPr/>
        </p:nvSpPr>
        <p:spPr>
          <a:xfrm>
            <a:off x="917400" y="5064706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B4AC67-A91C-41A6-814B-827A539A1C1B}"/>
              </a:ext>
            </a:extLst>
          </p:cNvPr>
          <p:cNvSpPr txBox="1"/>
          <p:nvPr/>
        </p:nvSpPr>
        <p:spPr>
          <a:xfrm>
            <a:off x="3038116" y="5104038"/>
            <a:ext cx="7633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x/y </a:t>
            </a:r>
            <a:r>
              <a:rPr lang="en-US" sz="800" strike="sngStrike" dirty="0" err="1"/>
              <a:t>elke.angla</a:t>
            </a:r>
            <a:endParaRPr lang="en-US" sz="800" strike="sngStrike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2529064-D6A3-4AD5-8858-C379C84879DF}"/>
              </a:ext>
            </a:extLst>
          </p:cNvPr>
          <p:cNvCxnSpPr/>
          <p:nvPr/>
        </p:nvCxnSpPr>
        <p:spPr>
          <a:xfrm flipV="1">
            <a:off x="4078469" y="4769640"/>
            <a:ext cx="682388" cy="334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AA2A2271-A68A-4C40-97A4-487AFE972E06}"/>
              </a:ext>
            </a:extLst>
          </p:cNvPr>
          <p:cNvSpPr/>
          <p:nvPr/>
        </p:nvSpPr>
        <p:spPr>
          <a:xfrm>
            <a:off x="471396" y="4785360"/>
            <a:ext cx="7792024" cy="90087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D0437A4-9C36-44AE-B239-7F17BCFC3488}"/>
              </a:ext>
            </a:extLst>
          </p:cNvPr>
          <p:cNvCxnSpPr/>
          <p:nvPr/>
        </p:nvCxnSpPr>
        <p:spPr>
          <a:xfrm flipV="1">
            <a:off x="471396" y="2543692"/>
            <a:ext cx="2255944" cy="1869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3C51BC97-C884-4D96-A1E2-2DE429088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" y="2314541"/>
            <a:ext cx="794100" cy="120860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F1E7167-CDA7-4819-8DD5-AFAEF0CC4ED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" y="3570023"/>
            <a:ext cx="747064" cy="115155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34FA938-41A1-4684-B5AE-ACD2919756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17" y="5960373"/>
            <a:ext cx="1093862" cy="72791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7CFF2C8-37A6-4160-A341-3326281C5768}"/>
              </a:ext>
            </a:extLst>
          </p:cNvPr>
          <p:cNvSpPr txBox="1"/>
          <p:nvPr/>
        </p:nvSpPr>
        <p:spPr>
          <a:xfrm>
            <a:off x="1992573" y="6127845"/>
            <a:ext cx="3255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MAINSTE(HOMICD() </a:t>
            </a:r>
            <a:r>
              <a:rPr lang="en-US" strike="sngStrike" dirty="0"/>
              <a:t>concentrate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753F214-5C8F-4719-904C-DD120D55D2A8}"/>
              </a:ext>
            </a:extLst>
          </p:cNvPr>
          <p:cNvCxnSpPr/>
          <p:nvPr/>
        </p:nvCxnSpPr>
        <p:spPr>
          <a:xfrm flipV="1">
            <a:off x="471396" y="5906208"/>
            <a:ext cx="1320761" cy="672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22A7C04-71BD-410F-839A-1B1B6D7D063A}"/>
              </a:ext>
            </a:extLst>
          </p:cNvPr>
          <p:cNvSpPr/>
          <p:nvPr/>
        </p:nvSpPr>
        <p:spPr>
          <a:xfrm>
            <a:off x="440414" y="5874949"/>
            <a:ext cx="7853987" cy="90087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1F0967BA-7EAB-404E-8852-A8D321064A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495" y="4116972"/>
            <a:ext cx="1455398" cy="1455398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9054FB61-5FD0-41B1-B9AC-CE20FA614534}"/>
              </a:ext>
            </a:extLst>
          </p:cNvPr>
          <p:cNvSpPr/>
          <p:nvPr/>
        </p:nvSpPr>
        <p:spPr>
          <a:xfrm>
            <a:off x="9368344" y="5479514"/>
            <a:ext cx="308885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41.webmd </a:t>
            </a:r>
            <a:r>
              <a:rPr lang="en-US" dirty="0" err="1"/>
              <a:t>vagaina</a:t>
            </a:r>
            <a:r>
              <a:rPr lang="en-US" dirty="0"/>
              <a:t> crumb</a:t>
            </a:r>
          </a:p>
          <a:p>
            <a:r>
              <a:rPr lang="en-US" dirty="0" err="1"/>
              <a:t>Visa.Vice</a:t>
            </a:r>
            <a:r>
              <a:rPr lang="en-US" dirty="0"/>
              <a:t> </a:t>
            </a:r>
            <a:r>
              <a:rPr lang="en-US" dirty="0" err="1"/>
              <a:t>Prsidne.Usage</a:t>
            </a:r>
            <a:endParaRPr lang="en-US" dirty="0"/>
          </a:p>
          <a:p>
            <a:r>
              <a:rPr lang="en-US" dirty="0" err="1"/>
              <a:t>Pepsi.VIRINGA.visa.Pesels.elske</a:t>
            </a:r>
            <a:endParaRPr lang="en-US" dirty="0"/>
          </a:p>
          <a:p>
            <a:r>
              <a:rPr lang="en-US" dirty="0"/>
              <a:t>CIVIEL CODE.LABOR CODE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7738B28-5E3E-4982-9B35-16001A1F66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911" y="4928888"/>
            <a:ext cx="973541" cy="545183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DE45855D-CE00-4DB1-9196-15B8E29682AF}"/>
              </a:ext>
            </a:extLst>
          </p:cNvPr>
          <p:cNvCxnSpPr/>
          <p:nvPr/>
        </p:nvCxnSpPr>
        <p:spPr>
          <a:xfrm>
            <a:off x="9259495" y="4116972"/>
            <a:ext cx="2895174" cy="1357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972BB136-A719-4BF6-A232-316BA94749DB}"/>
              </a:ext>
            </a:extLst>
          </p:cNvPr>
          <p:cNvSpPr txBox="1"/>
          <p:nvPr/>
        </p:nvSpPr>
        <p:spPr>
          <a:xfrm>
            <a:off x="8759943" y="3985853"/>
            <a:ext cx="134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Brown Color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09A392DF-A952-4F0D-A912-594B53E4F9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7688" y="4365880"/>
            <a:ext cx="715584" cy="478791"/>
          </a:xfrm>
          <a:prstGeom prst="rect">
            <a:avLst/>
          </a:prstGeom>
        </p:spPr>
      </p:pic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643CCBC6-F050-452A-B108-1EB75458E6A1}"/>
              </a:ext>
            </a:extLst>
          </p:cNvPr>
          <p:cNvCxnSpPr/>
          <p:nvPr/>
        </p:nvCxnSpPr>
        <p:spPr>
          <a:xfrm>
            <a:off x="10636338" y="4078510"/>
            <a:ext cx="1518331" cy="14938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73F5329-CE7E-41C6-A30F-CC4AA559171F}"/>
              </a:ext>
            </a:extLst>
          </p:cNvPr>
          <p:cNvSpPr/>
          <p:nvPr/>
        </p:nvSpPr>
        <p:spPr>
          <a:xfrm>
            <a:off x="8786429" y="3989589"/>
            <a:ext cx="3335671" cy="278623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07EAF00-D2FC-4255-AAB8-50E3154BCC16}"/>
              </a:ext>
            </a:extLst>
          </p:cNvPr>
          <p:cNvSpPr/>
          <p:nvPr/>
        </p:nvSpPr>
        <p:spPr>
          <a:xfrm>
            <a:off x="9259495" y="4817504"/>
            <a:ext cx="2473250" cy="12003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965BDAA-91BC-44FB-8E06-832BBBBAD7E2}"/>
              </a:ext>
            </a:extLst>
          </p:cNvPr>
          <p:cNvSpPr txBox="1"/>
          <p:nvPr/>
        </p:nvSpPr>
        <p:spPr>
          <a:xfrm>
            <a:off x="9255463" y="486182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298691B-7B69-46B9-A9DD-99141818C857}"/>
              </a:ext>
            </a:extLst>
          </p:cNvPr>
          <p:cNvSpPr txBox="1"/>
          <p:nvPr/>
        </p:nvSpPr>
        <p:spPr>
          <a:xfrm>
            <a:off x="9177271" y="5224703"/>
            <a:ext cx="306712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HOMCI:LUX:”Peng”.</a:t>
            </a:r>
            <a:r>
              <a:rPr lang="en-US" sz="800" strike="sngStrike" dirty="0" err="1"/>
              <a:t>Munich</a:t>
            </a:r>
            <a:r>
              <a:rPr lang="en-US" sz="800" strike="sngStrike" dirty="0"/>
              <a:t> x/y </a:t>
            </a:r>
            <a:r>
              <a:rPr lang="en-US" sz="800" strike="sngStrike" dirty="0" err="1"/>
              <a:t>Olmpics</a:t>
            </a:r>
            <a:r>
              <a:rPr lang="en-US" sz="800" strike="sngStrike" dirty="0"/>
              <a:t> Visa</a:t>
            </a:r>
          </a:p>
          <a:p>
            <a:r>
              <a:rPr lang="en-US" sz="800" strike="sngStrike" dirty="0" err="1"/>
              <a:t>Cysler</a:t>
            </a:r>
            <a:r>
              <a:rPr lang="en-US" sz="800" strike="sngStrike" dirty="0"/>
              <a:t> Van</a:t>
            </a:r>
          </a:p>
          <a:p>
            <a:r>
              <a:rPr lang="en-US" sz="800" strike="sngStrike" dirty="0" err="1"/>
              <a:t>Pleae</a:t>
            </a:r>
            <a:r>
              <a:rPr lang="en-US" sz="800" strike="sngStrike" dirty="0"/>
              <a:t> get thins out of </a:t>
            </a:r>
            <a:r>
              <a:rPr lang="en-US" sz="800" strike="sngStrike" dirty="0" err="1"/>
              <a:t>trunck</a:t>
            </a:r>
            <a:endParaRPr lang="en-US" sz="800" strike="sngStrike" dirty="0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156DC51-6122-4B2E-90A0-73E330666676}"/>
              </a:ext>
            </a:extLst>
          </p:cNvPr>
          <p:cNvCxnSpPr>
            <a:cxnSpLocks/>
          </p:cNvCxnSpPr>
          <p:nvPr/>
        </p:nvCxnSpPr>
        <p:spPr>
          <a:xfrm>
            <a:off x="10431269" y="5145840"/>
            <a:ext cx="559125" cy="407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857D6832-719A-4D28-B4B2-D15E0EBCB2E4}"/>
              </a:ext>
            </a:extLst>
          </p:cNvPr>
          <p:cNvSpPr txBox="1"/>
          <p:nvPr/>
        </p:nvSpPr>
        <p:spPr>
          <a:xfrm>
            <a:off x="289707" y="5596240"/>
            <a:ext cx="1285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Elke.Jobs</a:t>
            </a:r>
            <a:r>
              <a:rPr lang="en-US" strike="sngStrike" dirty="0"/>
              <a:t>[1]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CCFFE1F9-AB87-4F61-B420-A756991FEB0F}"/>
              </a:ext>
            </a:extLst>
          </p:cNvPr>
          <p:cNvSpPr/>
          <p:nvPr/>
        </p:nvSpPr>
        <p:spPr>
          <a:xfrm>
            <a:off x="582600" y="4417222"/>
            <a:ext cx="1285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Elke.Jobs</a:t>
            </a:r>
            <a:r>
              <a:rPr lang="en-US" strike="sngStrike" dirty="0"/>
              <a:t>[0]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D73BDBC-20E6-4865-8FEE-680C6CA34642}"/>
              </a:ext>
            </a:extLst>
          </p:cNvPr>
          <p:cNvSpPr/>
          <p:nvPr/>
        </p:nvSpPr>
        <p:spPr>
          <a:xfrm>
            <a:off x="8534338" y="3641354"/>
            <a:ext cx="12858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Elke.Jobs</a:t>
            </a:r>
            <a:r>
              <a:rPr lang="en-US" strike="sngStrike" dirty="0"/>
              <a:t>[3]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7A4AA3CA-E899-4C53-B994-EDBD7DCF8089}"/>
              </a:ext>
            </a:extLst>
          </p:cNvPr>
          <p:cNvSpPr txBox="1"/>
          <p:nvPr/>
        </p:nvSpPr>
        <p:spPr>
          <a:xfrm>
            <a:off x="7787159" y="175133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41</a:t>
            </a:r>
            <a:r>
              <a:rPr lang="en-US" dirty="0"/>
              <a:t>.</a:t>
            </a:r>
            <a:r>
              <a:rPr lang="en-US" sz="800" strike="sngStrike" dirty="0"/>
              <a:t>roth.ibm.damiler.docs</a:t>
            </a:r>
          </a:p>
        </p:txBody>
      </p: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CC0FF78-B959-443A-BC3D-47F6F650A777}"/>
              </a:ext>
            </a:extLst>
          </p:cNvPr>
          <p:cNvCxnSpPr/>
          <p:nvPr/>
        </p:nvCxnSpPr>
        <p:spPr>
          <a:xfrm flipV="1">
            <a:off x="7535721" y="1879560"/>
            <a:ext cx="998617" cy="63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0BCD1C5A-7C11-4A90-BEB1-8A2CDE995342}"/>
              </a:ext>
            </a:extLst>
          </p:cNvPr>
          <p:cNvSpPr/>
          <p:nvPr/>
        </p:nvSpPr>
        <p:spPr>
          <a:xfrm>
            <a:off x="1052894" y="2355526"/>
            <a:ext cx="11213396" cy="438418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B8B2EE3F-7CB6-46DC-B883-440CB690A3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98412" y="2005736"/>
            <a:ext cx="661074" cy="371854"/>
          </a:xfrm>
          <a:prstGeom prst="rect">
            <a:avLst/>
          </a:prstGeom>
        </p:spPr>
      </p:pic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F50D11B-29F0-4C28-BF8E-EF4E3FAE1E9B}"/>
              </a:ext>
            </a:extLst>
          </p:cNvPr>
          <p:cNvCxnSpPr>
            <a:cxnSpLocks/>
          </p:cNvCxnSpPr>
          <p:nvPr/>
        </p:nvCxnSpPr>
        <p:spPr>
          <a:xfrm>
            <a:off x="2723666" y="2040636"/>
            <a:ext cx="853953" cy="2958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F37EAF54-E9F0-4BAE-A54C-C43592ED74FD}"/>
              </a:ext>
            </a:extLst>
          </p:cNvPr>
          <p:cNvSpPr/>
          <p:nvPr/>
        </p:nvSpPr>
        <p:spPr>
          <a:xfrm>
            <a:off x="2752982" y="2021634"/>
            <a:ext cx="872836" cy="292907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FBFE0A46-7CAC-4C3E-9D55-06D3728418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5200" y="1325520"/>
            <a:ext cx="2043231" cy="27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845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A3820-3C80-4D66-B462-CE7A9B2F0D2F}"/>
              </a:ext>
            </a:extLst>
          </p:cNvPr>
          <p:cNvSpPr txBox="1"/>
          <p:nvPr/>
        </p:nvSpPr>
        <p:spPr>
          <a:xfrm>
            <a:off x="125025" y="4335569"/>
            <a:ext cx="5787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KING.MAINSTREET(</a:t>
            </a:r>
            <a:r>
              <a:rPr lang="en-US" dirty="0" err="1"/>
              <a:t>G.God.HOCME:LUX:VHS.nonPolcieStore</a:t>
            </a:r>
            <a:r>
              <a:rPr lang="en-US" dirty="0"/>
              <a:t>)</a:t>
            </a:r>
          </a:p>
          <a:p>
            <a:r>
              <a:rPr lang="en-US" dirty="0" err="1"/>
              <a:t>WWI.</a:t>
            </a:r>
            <a:r>
              <a:rPr lang="en-US" sz="800" strike="sngStrike" dirty="0" err="1"/>
              <a:t>apple.davisotn.marx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hella</a:t>
            </a:r>
            <a:r>
              <a:rPr lang="en-US" sz="800" strike="sngStrike" dirty="0"/>
              <a:t> angels)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28F14B-250A-4167-A8B6-4087C14CBA3C}"/>
              </a:ext>
            </a:extLst>
          </p:cNvPr>
          <p:cNvSpPr/>
          <p:nvPr/>
        </p:nvSpPr>
        <p:spPr>
          <a:xfrm>
            <a:off x="9595042" y="1334108"/>
            <a:ext cx="2529385" cy="664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MAINSTREET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AA67A90-64EA-4B11-A15B-B59BFEA772A3}"/>
              </a:ext>
            </a:extLst>
          </p:cNvPr>
          <p:cNvSpPr txBox="1"/>
          <p:nvPr/>
        </p:nvSpPr>
        <p:spPr>
          <a:xfrm>
            <a:off x="11354937" y="1942892"/>
            <a:ext cx="7088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 err="1"/>
              <a:t>Haupstrasse</a:t>
            </a:r>
            <a:endParaRPr lang="en-US" sz="800" b="1" strike="sngStrik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9E56A7-B1A3-4A2B-8E59-1D7E859DDF70}"/>
              </a:ext>
            </a:extLst>
          </p:cNvPr>
          <p:cNvSpPr txBox="1"/>
          <p:nvPr/>
        </p:nvSpPr>
        <p:spPr>
          <a:xfrm>
            <a:off x="6079" y="1172050"/>
            <a:ext cx="2268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1997 August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DEECE6-CAC4-453C-B1D4-7A434F7F6B34}"/>
              </a:ext>
            </a:extLst>
          </p:cNvPr>
          <p:cNvSpPr txBox="1"/>
          <p:nvPr/>
        </p:nvSpPr>
        <p:spPr>
          <a:xfrm>
            <a:off x="4820421" y="1214824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6:07PM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638E58E8-9ADD-49BF-B595-0794AB7E6ED8}"/>
              </a:ext>
            </a:extLst>
          </p:cNvPr>
          <p:cNvSpPr txBox="1"/>
          <p:nvPr/>
        </p:nvSpPr>
        <p:spPr>
          <a:xfrm>
            <a:off x="10367367" y="5207448"/>
            <a:ext cx="1496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Chantal </a:t>
            </a:r>
            <a:r>
              <a:rPr lang="en-US" strike="sngStrike" dirty="0" err="1"/>
              <a:t>Sayah</a:t>
            </a:r>
            <a:endParaRPr lang="en-US" strike="sngStrike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25919D2-8CFC-4EBF-BC35-1607A2F5A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279" y="2042556"/>
            <a:ext cx="3028950" cy="3767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FE5A3C-6448-4DD2-A8CD-3620A136DD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297" y="3651812"/>
            <a:ext cx="2529385" cy="15176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FDF4F0-DCB0-4674-9A5D-5B8BB50FF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95" y="2723877"/>
            <a:ext cx="3028950" cy="15144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1A5D24-C40E-41E6-A8ED-AF4F6FCC8151}"/>
              </a:ext>
            </a:extLst>
          </p:cNvPr>
          <p:cNvSpPr/>
          <p:nvPr/>
        </p:nvSpPr>
        <p:spPr>
          <a:xfrm>
            <a:off x="4627111" y="1455513"/>
            <a:ext cx="2841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PENTAGON.VIRGINIA.MARY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F871D2-ED2B-48A0-AAC3-72E14D522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494" y="3637332"/>
            <a:ext cx="447675" cy="809625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8950394B-2442-4E62-8E15-5F2871280C3A}"/>
              </a:ext>
            </a:extLst>
          </p:cNvPr>
          <p:cNvSpPr/>
          <p:nvPr/>
        </p:nvSpPr>
        <p:spPr>
          <a:xfrm>
            <a:off x="9182494" y="2464647"/>
            <a:ext cx="3070878" cy="5184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52BAE31-65B1-42E1-8FC4-2BD2F82D1BC1}"/>
              </a:ext>
            </a:extLst>
          </p:cNvPr>
          <p:cNvCxnSpPr>
            <a:cxnSpLocks/>
            <a:stCxn id="70" idx="1"/>
            <a:endCxn id="70" idx="3"/>
          </p:cNvCxnSpPr>
          <p:nvPr/>
        </p:nvCxnSpPr>
        <p:spPr>
          <a:xfrm>
            <a:off x="9182494" y="2723877"/>
            <a:ext cx="3070878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9909DCF-EB0D-416A-A10A-CCC581992385}"/>
              </a:ext>
            </a:extLst>
          </p:cNvPr>
          <p:cNvSpPr txBox="1"/>
          <p:nvPr/>
        </p:nvSpPr>
        <p:spPr>
          <a:xfrm>
            <a:off x="11301638" y="211948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HW-80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4B6E30-4A78-47C7-8183-7F40336661C3}"/>
              </a:ext>
            </a:extLst>
          </p:cNvPr>
          <p:cNvCxnSpPr/>
          <p:nvPr/>
        </p:nvCxnSpPr>
        <p:spPr>
          <a:xfrm>
            <a:off x="8987871" y="3835021"/>
            <a:ext cx="3221811" cy="124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be 35">
            <a:extLst>
              <a:ext uri="{FF2B5EF4-FFF2-40B4-BE49-F238E27FC236}">
                <a16:creationId xmlns:a16="http://schemas.microsoft.com/office/drawing/2014/main" id="{5B812484-E73A-4743-A23C-F738CEFBA3AB}"/>
              </a:ext>
            </a:extLst>
          </p:cNvPr>
          <p:cNvSpPr/>
          <p:nvPr/>
        </p:nvSpPr>
        <p:spPr>
          <a:xfrm>
            <a:off x="656030" y="4903614"/>
            <a:ext cx="1494566" cy="841289"/>
          </a:xfrm>
          <a:prstGeom prst="cub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carabolage</a:t>
            </a:r>
            <a:endParaRPr lang="en-US" sz="800" strike="sngStrike" dirty="0"/>
          </a:p>
        </p:txBody>
      </p:sp>
      <p:sp>
        <p:nvSpPr>
          <p:cNvPr id="77" name="Cube 76">
            <a:extLst>
              <a:ext uri="{FF2B5EF4-FFF2-40B4-BE49-F238E27FC236}">
                <a16:creationId xmlns:a16="http://schemas.microsoft.com/office/drawing/2014/main" id="{43C356CC-CBCC-4007-A566-FF362C34E397}"/>
              </a:ext>
            </a:extLst>
          </p:cNvPr>
          <p:cNvSpPr/>
          <p:nvPr/>
        </p:nvSpPr>
        <p:spPr>
          <a:xfrm>
            <a:off x="3132545" y="5079117"/>
            <a:ext cx="1494566" cy="841289"/>
          </a:xfrm>
          <a:prstGeom prst="cub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carabolage</a:t>
            </a:r>
            <a:endParaRPr lang="en-US" sz="800" strike="sngStrike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1F16FF-92D4-42A3-ACFD-F93EBFCFEA05}"/>
              </a:ext>
            </a:extLst>
          </p:cNvPr>
          <p:cNvSpPr txBox="1"/>
          <p:nvPr/>
        </p:nvSpPr>
        <p:spPr>
          <a:xfrm>
            <a:off x="2615847" y="4482782"/>
            <a:ext cx="348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SQ.INT.CHECKPOTN CHARLIE(</a:t>
            </a:r>
            <a:r>
              <a:rPr lang="en-US" strike="sngStrike" dirty="0" err="1"/>
              <a:t>kdwe</a:t>
            </a:r>
            <a:r>
              <a:rPr lang="en-US" dirty="0"/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0DC8EAE-22B1-4CA1-B392-EBB8F0378D91}"/>
              </a:ext>
            </a:extLst>
          </p:cNvPr>
          <p:cNvSpPr txBox="1"/>
          <p:nvPr/>
        </p:nvSpPr>
        <p:spPr>
          <a:xfrm>
            <a:off x="415261" y="6168853"/>
            <a:ext cx="3300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 err="1"/>
              <a:t>G.GOD.SQ.</a:t>
            </a:r>
            <a:r>
              <a:rPr lang="en-US" strike="sngStrike" dirty="0" err="1"/>
              <a:t>HELL</a:t>
            </a:r>
            <a:r>
              <a:rPr lang="en-US" dirty="0" err="1"/>
              <a:t>.</a:t>
            </a:r>
            <a:r>
              <a:rPr lang="en-US" sz="800" strike="sngStrike" dirty="0" err="1"/>
              <a:t>linist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carabolouge</a:t>
            </a:r>
            <a:r>
              <a:rPr lang="en-US" sz="800" strike="sngStrike" dirty="0"/>
              <a:t>)</a:t>
            </a:r>
            <a:endParaRPr lang="en-US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757E8B3-2A2B-4304-AE35-83D5D66EBA44}"/>
              </a:ext>
            </a:extLst>
          </p:cNvPr>
          <p:cNvCxnSpPr/>
          <p:nvPr/>
        </p:nvCxnSpPr>
        <p:spPr>
          <a:xfrm flipH="1" flipV="1">
            <a:off x="2274842" y="5207448"/>
            <a:ext cx="687562" cy="537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8860E4CF-ACD7-4A2A-8A09-93405D31B920}"/>
              </a:ext>
            </a:extLst>
          </p:cNvPr>
          <p:cNvSpPr txBox="1"/>
          <p:nvPr/>
        </p:nvSpPr>
        <p:spPr>
          <a:xfrm>
            <a:off x="2095214" y="5269106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hell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10C309F-1431-42DD-899E-380C3A2C3854}"/>
              </a:ext>
            </a:extLst>
          </p:cNvPr>
          <p:cNvSpPr/>
          <p:nvPr/>
        </p:nvSpPr>
        <p:spPr>
          <a:xfrm>
            <a:off x="415262" y="4922655"/>
            <a:ext cx="4550972" cy="97628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04ADCF7-0E9C-4DB9-BDA4-A009185603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056" y="6058566"/>
            <a:ext cx="1056729" cy="591768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193B1561-F5F6-4509-8270-FF37DF490DE5}"/>
              </a:ext>
            </a:extLst>
          </p:cNvPr>
          <p:cNvSpPr txBox="1"/>
          <p:nvPr/>
        </p:nvSpPr>
        <p:spPr>
          <a:xfrm>
            <a:off x="4387229" y="6065876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Telsa.hell</a:t>
            </a:r>
            <a:endParaRPr lang="en-US" sz="800" strike="sngStrike" dirty="0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BAF8BA0-6A0B-4CF4-86C6-8727C7DAF12C}"/>
              </a:ext>
            </a:extLst>
          </p:cNvPr>
          <p:cNvCxnSpPr/>
          <p:nvPr/>
        </p:nvCxnSpPr>
        <p:spPr>
          <a:xfrm>
            <a:off x="4024437" y="6168853"/>
            <a:ext cx="1734918" cy="3693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162A8D69-9808-4B7E-A4CC-9C3FE0184D9D}"/>
              </a:ext>
            </a:extLst>
          </p:cNvPr>
          <p:cNvSpPr/>
          <p:nvPr/>
        </p:nvSpPr>
        <p:spPr>
          <a:xfrm>
            <a:off x="4186783" y="6017623"/>
            <a:ext cx="1246245" cy="68464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68DD759-79AE-40D7-946F-B46120273F9F}"/>
              </a:ext>
            </a:extLst>
          </p:cNvPr>
          <p:cNvSpPr/>
          <p:nvPr/>
        </p:nvSpPr>
        <p:spPr>
          <a:xfrm>
            <a:off x="9121122" y="3524766"/>
            <a:ext cx="3070878" cy="208998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5C2D74-851A-4D3F-BB98-F1F992633A3F}"/>
              </a:ext>
            </a:extLst>
          </p:cNvPr>
          <p:cNvSpPr txBox="1"/>
          <p:nvPr/>
        </p:nvSpPr>
        <p:spPr>
          <a:xfrm>
            <a:off x="186395" y="1904038"/>
            <a:ext cx="2520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nonPoliceLangauge</a:t>
            </a:r>
            <a:r>
              <a:rPr lang="en-US" sz="800" strike="sngStrike" dirty="0" err="1"/>
              <a:t>.linguist</a:t>
            </a:r>
            <a:r>
              <a:rPr lang="en-US" sz="800" strike="sngStrike" dirty="0"/>
              <a:t>(sex)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B2A10F4-EDB4-49BA-81E8-42D9FAEAD7B8}"/>
              </a:ext>
            </a:extLst>
          </p:cNvPr>
          <p:cNvSpPr txBox="1"/>
          <p:nvPr/>
        </p:nvSpPr>
        <p:spPr>
          <a:xfrm>
            <a:off x="1312948" y="2197487"/>
            <a:ext cx="1120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Police </a:t>
            </a:r>
            <a:r>
              <a:rPr lang="en-US" sz="800" dirty="0" err="1"/>
              <a:t>Sirenss</a:t>
            </a:r>
            <a:r>
              <a:rPr lang="en-US" sz="800" dirty="0"/>
              <a:t>: 6:36PM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3130C07E-ACF1-4AAE-A8B7-D512AD453C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027" y="2065534"/>
            <a:ext cx="876300" cy="87630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3BCB971E-811B-4687-86A5-A7C3F896F78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287" y="2010604"/>
            <a:ext cx="691890" cy="90382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A4CFB1EA-0E37-40D3-A8F3-E835C98D61C0}"/>
              </a:ext>
            </a:extLst>
          </p:cNvPr>
          <p:cNvSpPr/>
          <p:nvPr/>
        </p:nvSpPr>
        <p:spPr>
          <a:xfrm>
            <a:off x="4076302" y="1971143"/>
            <a:ext cx="1708934" cy="104065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35E8AD5-98CD-4316-9DB2-448FA334D84D}"/>
              </a:ext>
            </a:extLst>
          </p:cNvPr>
          <p:cNvCxnSpPr/>
          <p:nvPr/>
        </p:nvCxnSpPr>
        <p:spPr>
          <a:xfrm flipV="1">
            <a:off x="4116287" y="2227188"/>
            <a:ext cx="440915" cy="496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BEFD414-0E50-48A5-9441-B3A21C1BB66A}"/>
              </a:ext>
            </a:extLst>
          </p:cNvPr>
          <p:cNvSpPr txBox="1"/>
          <p:nvPr/>
        </p:nvSpPr>
        <p:spPr>
          <a:xfrm>
            <a:off x="3775981" y="2995237"/>
            <a:ext cx="2570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6:38</a:t>
            </a:r>
          </a:p>
          <a:p>
            <a:r>
              <a:rPr lang="en-US" b="1" dirty="0"/>
              <a:t>IMPORT</a:t>
            </a:r>
            <a:r>
              <a:rPr lang="en-US" dirty="0"/>
              <a:t> ATOMCLOCI(</a:t>
            </a:r>
            <a:r>
              <a:rPr lang="en-US" sz="800" strike="sngStrike" dirty="0"/>
              <a:t>al </a:t>
            </a:r>
            <a:r>
              <a:rPr lang="en-US" sz="800" strike="sngStrike" dirty="0" err="1"/>
              <a:t>kaids</a:t>
            </a:r>
            <a:r>
              <a:rPr lang="en-US" dirty="0"/>
              <a:t>)</a:t>
            </a:r>
          </a:p>
        </p:txBody>
      </p:sp>
      <p:sp>
        <p:nvSpPr>
          <p:cNvPr id="73" name="Cube 72">
            <a:extLst>
              <a:ext uri="{FF2B5EF4-FFF2-40B4-BE49-F238E27FC236}">
                <a16:creationId xmlns:a16="http://schemas.microsoft.com/office/drawing/2014/main" id="{4DE3A7C0-05B8-46AF-BB59-7CADE106020D}"/>
              </a:ext>
            </a:extLst>
          </p:cNvPr>
          <p:cNvSpPr/>
          <p:nvPr/>
        </p:nvSpPr>
        <p:spPr>
          <a:xfrm>
            <a:off x="3963259" y="3686381"/>
            <a:ext cx="875768" cy="26376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docs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30F28167-6F12-45A3-9BEC-6BC6E3DD69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177" y="1609922"/>
            <a:ext cx="3028950" cy="41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30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4333009" y="3117273"/>
            <a:ext cx="124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 Minutes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673" y="3013364"/>
            <a:ext cx="607780" cy="758969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5663045" y="2680855"/>
            <a:ext cx="943408" cy="1091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850082" y="2847109"/>
            <a:ext cx="862445" cy="1319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61510" y="4805436"/>
            <a:ext cx="12474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Steve.meiers@gmail.com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77663" y="5060003"/>
            <a:ext cx="13613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Gabriel.fishan@googlemail.com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482" y="4859457"/>
            <a:ext cx="215509" cy="1614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27" y="5064777"/>
            <a:ext cx="232064" cy="232064"/>
          </a:xfrm>
          <a:prstGeom prst="rect">
            <a:avLst/>
          </a:prstGeom>
        </p:spPr>
      </p:pic>
      <p:cxnSp>
        <p:nvCxnSpPr>
          <p:cNvPr id="23" name="Straight Connector 22"/>
          <p:cNvCxnSpPr>
            <a:endCxn id="17" idx="3"/>
          </p:cNvCxnSpPr>
          <p:nvPr/>
        </p:nvCxnSpPr>
        <p:spPr>
          <a:xfrm flipV="1">
            <a:off x="3273685" y="4913158"/>
            <a:ext cx="1735282" cy="27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8" idx="3"/>
          </p:cNvCxnSpPr>
          <p:nvPr/>
        </p:nvCxnSpPr>
        <p:spPr>
          <a:xfrm>
            <a:off x="3958403" y="5140714"/>
            <a:ext cx="1180657" cy="88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955504" y="479053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</a:t>
            </a:r>
            <a:r>
              <a:rPr lang="en-US" sz="800" strike="sngStrike" dirty="0"/>
              <a:t>marx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3403778" y="5140714"/>
            <a:ext cx="1735282" cy="27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2825632" y="4790531"/>
            <a:ext cx="2467834" cy="491405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4141326" y="3013364"/>
            <a:ext cx="1310992" cy="758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274676" y="4805436"/>
            <a:ext cx="132760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Cypress </a:t>
            </a:r>
            <a:r>
              <a:rPr lang="en-US" sz="800" dirty="0" err="1"/>
              <a:t>nonPoliceDA</a:t>
            </a:r>
            <a:r>
              <a:rPr lang="en-US" sz="800" dirty="0"/>
              <a:t>~</a:t>
            </a:r>
          </a:p>
          <a:p>
            <a:r>
              <a:rPr lang="en-US" sz="800" dirty="0"/>
              <a:t>Mexico DEA(</a:t>
            </a:r>
            <a:r>
              <a:rPr lang="en-US" sz="800" dirty="0" err="1"/>
              <a:t>steve</a:t>
            </a:r>
            <a:r>
              <a:rPr lang="en-US" sz="800" dirty="0"/>
              <a:t> and Tim)</a:t>
            </a:r>
          </a:p>
          <a:p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5577965" y="4859457"/>
            <a:ext cx="696711" cy="53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5577965" y="5140714"/>
            <a:ext cx="570587" cy="280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453352" y="5420989"/>
            <a:ext cx="366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Marx </a:t>
            </a:r>
            <a:r>
              <a:rPr lang="en-US" dirty="0" err="1"/>
              <a:t>engles</a:t>
            </a:r>
            <a:r>
              <a:rPr lang="en-US" dirty="0"/>
              <a:t>, boy </a:t>
            </a:r>
            <a:r>
              <a:rPr lang="en-US" dirty="0" err="1"/>
              <a:t>andreas</a:t>
            </a:r>
            <a:r>
              <a:rPr lang="en-US" dirty="0"/>
              <a:t> 1&amp;1; </a:t>
            </a:r>
            <a:r>
              <a:rPr lang="en-US" dirty="0" err="1"/>
              <a:t>julian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76" y="5464501"/>
            <a:ext cx="219583" cy="288925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6074979" y="5591503"/>
            <a:ext cx="4183118" cy="105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148552" y="5306054"/>
            <a:ext cx="31918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</a:t>
            </a:r>
            <a:r>
              <a:rPr lang="en-US" sz="800" dirty="0" err="1"/>
              <a:t>eval.mother</a:t>
            </a:r>
            <a:r>
              <a:rPr lang="en-US" sz="800" strike="sngStrike" dirty="0"/>
              <a:t>( Julian </a:t>
            </a:r>
            <a:r>
              <a:rPr lang="en-US" sz="800" strike="sngStrike" dirty="0" err="1"/>
              <a:t>steve</a:t>
            </a:r>
            <a:r>
              <a:rPr lang="en-US" sz="800" strike="sngStrike" dirty="0"/>
              <a:t> reader).</a:t>
            </a:r>
            <a:r>
              <a:rPr lang="en-US" sz="800" strike="sngStrike" dirty="0" err="1"/>
              <a:t>nonPoliceSesAbuse</a:t>
            </a:r>
            <a:r>
              <a:rPr lang="en-US" sz="800" strike="sngStrike" dirty="0"/>
              <a:t>(</a:t>
            </a:r>
            <a:r>
              <a:rPr lang="en-US" sz="800" dirty="0"/>
              <a:t>POLCIE:POLICE</a:t>
            </a:r>
            <a:r>
              <a:rPr lang="en-US" sz="800" strike="sngStrike" dirty="0"/>
              <a:t>)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080" y="3299130"/>
            <a:ext cx="885714" cy="409524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7764080" y="3074458"/>
            <a:ext cx="885714" cy="634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068" y="3363013"/>
            <a:ext cx="615043" cy="34442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068" y="2864941"/>
            <a:ext cx="637869" cy="35720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4080" y="2808602"/>
            <a:ext cx="885714" cy="409524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8649794" y="2540000"/>
            <a:ext cx="912143" cy="1546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917" y="3811530"/>
            <a:ext cx="591194" cy="33106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44501" y="3789658"/>
            <a:ext cx="885714" cy="40952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7744501" y="2427111"/>
            <a:ext cx="905293" cy="18965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8924068" y="2389815"/>
            <a:ext cx="905293" cy="18965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123" y="4843294"/>
            <a:ext cx="340243" cy="340243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7936089" y="4673600"/>
            <a:ext cx="987979" cy="386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924068" y="4926913"/>
            <a:ext cx="19335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Toungh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steve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meiers</a:t>
            </a:r>
            <a:r>
              <a:rPr lang="en-US" sz="800" strike="sngStrike" dirty="0"/>
              <a:t>) battery tester, child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699057" y="4843294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1982</a:t>
            </a:r>
          </a:p>
        </p:txBody>
      </p:sp>
    </p:spTree>
    <p:extLst>
      <p:ext uri="{BB962C8B-B14F-4D97-AF65-F5344CB8AC3E}">
        <p14:creationId xmlns:p14="http://schemas.microsoft.com/office/powerpoint/2010/main" val="31593791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28F14B-250A-4167-A8B6-4087C14CBA3C}"/>
              </a:ext>
            </a:extLst>
          </p:cNvPr>
          <p:cNvSpPr/>
          <p:nvPr/>
        </p:nvSpPr>
        <p:spPr>
          <a:xfrm>
            <a:off x="9604907" y="1454897"/>
            <a:ext cx="2529385" cy="664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!WAR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1AA98-BB57-4DD3-91F1-3DC8EE3D696D}"/>
              </a:ext>
            </a:extLst>
          </p:cNvPr>
          <p:cNvSpPr txBox="1"/>
          <p:nvPr/>
        </p:nvSpPr>
        <p:spPr>
          <a:xfrm>
            <a:off x="300250" y="148150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B4656F7-422E-4BB9-91B1-6D0EE6E44007}"/>
              </a:ext>
            </a:extLst>
          </p:cNvPr>
          <p:cNvSpPr txBox="1"/>
          <p:nvPr/>
        </p:nvSpPr>
        <p:spPr>
          <a:xfrm>
            <a:off x="300250" y="34290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1999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839C21A-48A0-42BD-8F6A-69E29CA2F682}"/>
              </a:ext>
            </a:extLst>
          </p:cNvPr>
          <p:cNvSpPr/>
          <p:nvPr/>
        </p:nvSpPr>
        <p:spPr>
          <a:xfrm>
            <a:off x="9595042" y="3281600"/>
            <a:ext cx="2529385" cy="664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SYMPHONY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389F7B-99C3-41E0-886B-94DCB2C5B122}"/>
              </a:ext>
            </a:extLst>
          </p:cNvPr>
          <p:cNvSpPr/>
          <p:nvPr/>
        </p:nvSpPr>
        <p:spPr>
          <a:xfrm>
            <a:off x="9640852" y="4859760"/>
            <a:ext cx="2529385" cy="664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03BD4B7-707C-4CFB-887D-A756739B4B18}"/>
              </a:ext>
            </a:extLst>
          </p:cNvPr>
          <p:cNvSpPr/>
          <p:nvPr/>
        </p:nvSpPr>
        <p:spPr>
          <a:xfrm>
            <a:off x="300250" y="4906841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2000/1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5240493-60E7-4049-8B46-EE666B3F62FB}"/>
              </a:ext>
            </a:extLst>
          </p:cNvPr>
          <p:cNvSpPr/>
          <p:nvPr/>
        </p:nvSpPr>
        <p:spPr>
          <a:xfrm>
            <a:off x="9595040" y="5884223"/>
            <a:ext cx="2529385" cy="664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St. Nick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7BA16-FB4E-4910-B060-A98676B9C467}"/>
              </a:ext>
            </a:extLst>
          </p:cNvPr>
          <p:cNvSpPr txBox="1"/>
          <p:nvPr/>
        </p:nvSpPr>
        <p:spPr>
          <a:xfrm>
            <a:off x="11356515" y="6000845"/>
            <a:ext cx="8354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Haenderstrasse</a:t>
            </a:r>
            <a:endParaRPr lang="en-US" sz="800" strike="sngStrik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31B6FC8-B785-45FF-AB34-D85CF402DEEE}"/>
              </a:ext>
            </a:extLst>
          </p:cNvPr>
          <p:cNvSpPr/>
          <p:nvPr/>
        </p:nvSpPr>
        <p:spPr>
          <a:xfrm>
            <a:off x="300249" y="5923901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2001/2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C1D9FD-1B5C-4CA0-917C-87E31E4917B9}"/>
              </a:ext>
            </a:extLst>
          </p:cNvPr>
          <p:cNvSpPr/>
          <p:nvPr/>
        </p:nvSpPr>
        <p:spPr>
          <a:xfrm>
            <a:off x="11356515" y="4953918"/>
            <a:ext cx="7777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friedenstrasse</a:t>
            </a:r>
            <a:endParaRPr lang="en-US" sz="800" strike="sngStrike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00CA0D-1204-481C-94DD-82859A993737}"/>
              </a:ext>
            </a:extLst>
          </p:cNvPr>
          <p:cNvCxnSpPr>
            <a:endCxn id="61" idx="1"/>
          </p:cNvCxnSpPr>
          <p:nvPr/>
        </p:nvCxnSpPr>
        <p:spPr>
          <a:xfrm flipV="1">
            <a:off x="346060" y="5191826"/>
            <a:ext cx="9294792" cy="47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E9A7CD6-242A-415B-8289-52D9208729A1}"/>
              </a:ext>
            </a:extLst>
          </p:cNvPr>
          <p:cNvCxnSpPr/>
          <p:nvPr/>
        </p:nvCxnSpPr>
        <p:spPr>
          <a:xfrm flipV="1">
            <a:off x="300248" y="3708631"/>
            <a:ext cx="9294792" cy="47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6050A16-6E0A-4244-AEAA-274AD8A02DEB}"/>
              </a:ext>
            </a:extLst>
          </p:cNvPr>
          <p:cNvSpPr/>
          <p:nvPr/>
        </p:nvSpPr>
        <p:spPr>
          <a:xfrm rot="5557765">
            <a:off x="9356835" y="4283085"/>
            <a:ext cx="776123" cy="71893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AA1D456-8B67-4C3B-BF14-B66AC7BD635F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9332057" y="4238411"/>
            <a:ext cx="71551" cy="13750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5E62B785-9775-4A23-9AC8-B31515A9638D}"/>
              </a:ext>
            </a:extLst>
          </p:cNvPr>
          <p:cNvSpPr/>
          <p:nvPr/>
        </p:nvSpPr>
        <p:spPr>
          <a:xfrm rot="5557765">
            <a:off x="1305255" y="4003834"/>
            <a:ext cx="776123" cy="71893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F02BB93-D586-4A96-90A8-B9F97FC6867A}"/>
              </a:ext>
            </a:extLst>
          </p:cNvPr>
          <p:cNvCxnSpPr>
            <a:cxnSpLocks/>
          </p:cNvCxnSpPr>
          <p:nvPr/>
        </p:nvCxnSpPr>
        <p:spPr>
          <a:xfrm flipH="1">
            <a:off x="1257742" y="4266372"/>
            <a:ext cx="71551" cy="13750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A7883B-B611-4C31-A349-772599E8735E}"/>
              </a:ext>
            </a:extLst>
          </p:cNvPr>
          <p:cNvCxnSpPr/>
          <p:nvPr/>
        </p:nvCxnSpPr>
        <p:spPr>
          <a:xfrm>
            <a:off x="952993" y="3959159"/>
            <a:ext cx="1117218" cy="808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7BA2B73-D87E-425A-969A-EA2D210D8CC7}"/>
              </a:ext>
            </a:extLst>
          </p:cNvPr>
          <p:cNvCxnSpPr/>
          <p:nvPr/>
        </p:nvCxnSpPr>
        <p:spPr>
          <a:xfrm flipV="1">
            <a:off x="9094813" y="4478282"/>
            <a:ext cx="774409" cy="391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467116E-F155-4B53-8372-E2AE113A107E}"/>
              </a:ext>
            </a:extLst>
          </p:cNvPr>
          <p:cNvSpPr txBox="1"/>
          <p:nvPr/>
        </p:nvSpPr>
        <p:spPr>
          <a:xfrm>
            <a:off x="9552207" y="5884223"/>
            <a:ext cx="21643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HOMICE:LUX:</a:t>
            </a:r>
            <a:r>
              <a:rPr lang="en-US" sz="1000" strike="sngStrike" dirty="0" err="1"/>
              <a:t>Waldorf</a:t>
            </a:r>
            <a:r>
              <a:rPr lang="en-US" sz="1000" strike="sngStrike" dirty="0"/>
              <a:t>(sap):</a:t>
            </a:r>
            <a:r>
              <a:rPr lang="en-US" sz="1000" dirty="0"/>
              <a:t>HATEHOLE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9B7E91B-58F3-470C-84F5-A112D31877BC}"/>
              </a:ext>
            </a:extLst>
          </p:cNvPr>
          <p:cNvCxnSpPr/>
          <p:nvPr/>
        </p:nvCxnSpPr>
        <p:spPr>
          <a:xfrm flipV="1">
            <a:off x="10536072" y="6108567"/>
            <a:ext cx="586853" cy="3331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953549B-0B6E-46F6-879C-24E2D2F4B671}"/>
              </a:ext>
            </a:extLst>
          </p:cNvPr>
          <p:cNvCxnSpPr/>
          <p:nvPr/>
        </p:nvCxnSpPr>
        <p:spPr>
          <a:xfrm flipV="1">
            <a:off x="300248" y="1828828"/>
            <a:ext cx="9294792" cy="47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3740085F-536F-4323-8DC9-BB912F21FB5D}"/>
              </a:ext>
            </a:extLst>
          </p:cNvPr>
          <p:cNvSpPr txBox="1"/>
          <p:nvPr/>
        </p:nvSpPr>
        <p:spPr>
          <a:xfrm>
            <a:off x="8575427" y="4691180"/>
            <a:ext cx="9492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Nike Air </a:t>
            </a:r>
            <a:r>
              <a:rPr lang="en-US" sz="800" strike="sngStrike" dirty="0" err="1"/>
              <a:t>Unilmited</a:t>
            </a:r>
            <a:endParaRPr lang="en-US" sz="800" strike="sngStrike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47B124E-F46A-4AF0-97E1-C08B4AB01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14" y="2100004"/>
            <a:ext cx="4057650" cy="55245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7F932A8-C2A1-4F98-8EFD-77A1E840EFA1}"/>
              </a:ext>
            </a:extLst>
          </p:cNvPr>
          <p:cNvSpPr txBox="1"/>
          <p:nvPr/>
        </p:nvSpPr>
        <p:spPr>
          <a:xfrm>
            <a:off x="2543393" y="4081706"/>
            <a:ext cx="6106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CHECKPINT CHARLIE(JFK(MAINSTREET.MARKETPLAY(</a:t>
            </a:r>
            <a:r>
              <a:rPr lang="en-US" strike="sngStrike" dirty="0" err="1"/>
              <a:t>kadewe</a:t>
            </a:r>
            <a:r>
              <a:rPr lang="en-US" dirty="0"/>
              <a:t>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EAA36EF-7F9D-4C67-AA2B-FF7FEEBDB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980" y="5494519"/>
            <a:ext cx="556670" cy="695145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3990A652-4E23-469D-866D-9159145F0C06}"/>
              </a:ext>
            </a:extLst>
          </p:cNvPr>
          <p:cNvSpPr/>
          <p:nvPr/>
        </p:nvSpPr>
        <p:spPr>
          <a:xfrm>
            <a:off x="2047294" y="4441016"/>
            <a:ext cx="5454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PENGONT:BASE:PAULBARAXK:PENNSAVE</a:t>
            </a:r>
            <a:r>
              <a:rPr lang="en-US" sz="800" strike="sngStrike" dirty="0"/>
              <a:t>: </a:t>
            </a:r>
            <a:r>
              <a:rPr lang="en-US" sz="800" strike="sngStrike" dirty="0" err="1"/>
              <a:t>stephanie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brucekschen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volksbank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5503181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C28F14B-250A-4167-A8B6-4087C14CBA3C}"/>
              </a:ext>
            </a:extLst>
          </p:cNvPr>
          <p:cNvSpPr/>
          <p:nvPr/>
        </p:nvSpPr>
        <p:spPr>
          <a:xfrm>
            <a:off x="9604907" y="1454897"/>
            <a:ext cx="2529385" cy="664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MONESTARY Way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B1AA98-BB57-4DD3-91F1-3DC8EE3D696D}"/>
              </a:ext>
            </a:extLst>
          </p:cNvPr>
          <p:cNvSpPr txBox="1"/>
          <p:nvPr/>
        </p:nvSpPr>
        <p:spPr>
          <a:xfrm>
            <a:off x="300250" y="148150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2002/3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B4656F7-422E-4BB9-91B1-6D0EE6E44007}"/>
              </a:ext>
            </a:extLst>
          </p:cNvPr>
          <p:cNvSpPr txBox="1"/>
          <p:nvPr/>
        </p:nvSpPr>
        <p:spPr>
          <a:xfrm>
            <a:off x="300250" y="342900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2003/4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839C21A-48A0-42BD-8F6A-69E29CA2F682}"/>
              </a:ext>
            </a:extLst>
          </p:cNvPr>
          <p:cNvSpPr/>
          <p:nvPr/>
        </p:nvSpPr>
        <p:spPr>
          <a:xfrm>
            <a:off x="9595042" y="3281600"/>
            <a:ext cx="2529385" cy="664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HOMICE:LUX:CONTOWN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3389F7B-99C3-41E0-886B-94DCB2C5B122}"/>
              </a:ext>
            </a:extLst>
          </p:cNvPr>
          <p:cNvSpPr/>
          <p:nvPr/>
        </p:nvSpPr>
        <p:spPr>
          <a:xfrm>
            <a:off x="9640852" y="4859760"/>
            <a:ext cx="2529385" cy="6641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LABOR CODE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5240493-60E7-4049-8B46-EE666B3F62FB}"/>
              </a:ext>
            </a:extLst>
          </p:cNvPr>
          <p:cNvSpPr/>
          <p:nvPr/>
        </p:nvSpPr>
        <p:spPr>
          <a:xfrm>
            <a:off x="9595040" y="5884223"/>
            <a:ext cx="2529385" cy="6641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7BA16-FB4E-4910-B060-A98676B9C467}"/>
              </a:ext>
            </a:extLst>
          </p:cNvPr>
          <p:cNvSpPr txBox="1"/>
          <p:nvPr/>
        </p:nvSpPr>
        <p:spPr>
          <a:xfrm>
            <a:off x="11356515" y="6000845"/>
            <a:ext cx="5421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Webster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C1D9FD-1B5C-4CA0-917C-87E31E4917B9}"/>
              </a:ext>
            </a:extLst>
          </p:cNvPr>
          <p:cNvSpPr/>
          <p:nvPr/>
        </p:nvSpPr>
        <p:spPr>
          <a:xfrm>
            <a:off x="11356515" y="4953918"/>
            <a:ext cx="61908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Union City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E9A7CD6-242A-415B-8289-52D9208729A1}"/>
              </a:ext>
            </a:extLst>
          </p:cNvPr>
          <p:cNvCxnSpPr/>
          <p:nvPr/>
        </p:nvCxnSpPr>
        <p:spPr>
          <a:xfrm flipV="1">
            <a:off x="300248" y="3708631"/>
            <a:ext cx="9294792" cy="47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B9FA0D5-F1F9-4752-9DD3-A3D03DF0CBB1}"/>
              </a:ext>
            </a:extLst>
          </p:cNvPr>
          <p:cNvSpPr txBox="1"/>
          <p:nvPr/>
        </p:nvSpPr>
        <p:spPr>
          <a:xfrm>
            <a:off x="11242213" y="1498651"/>
            <a:ext cx="6495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Klosterweg</a:t>
            </a:r>
            <a:endParaRPr lang="en-US" sz="800" strike="sngStrik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5F9F50-F7C8-4574-8ABD-9EA4A407FC71}"/>
              </a:ext>
            </a:extLst>
          </p:cNvPr>
          <p:cNvSpPr txBox="1"/>
          <p:nvPr/>
        </p:nvSpPr>
        <p:spPr>
          <a:xfrm>
            <a:off x="10115007" y="3670558"/>
            <a:ext cx="1581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Ausschitz:Train</a:t>
            </a:r>
            <a:endParaRPr lang="en-US" strike="sngStrik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488316-A8C3-46D2-B586-ED1E0022B0D0}"/>
              </a:ext>
            </a:extLst>
          </p:cNvPr>
          <p:cNvSpPr txBox="1"/>
          <p:nvPr/>
        </p:nvSpPr>
        <p:spPr>
          <a:xfrm>
            <a:off x="10888189" y="3240178"/>
            <a:ext cx="12362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Bruchsal</a:t>
            </a:r>
            <a:r>
              <a:rPr lang="en-US" sz="800" strike="sngStrike" dirty="0"/>
              <a:t>, Bahnhofstrasse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BE71A1-D944-414E-826C-314DE93C8B84}"/>
              </a:ext>
            </a:extLst>
          </p:cNvPr>
          <p:cNvSpPr txBox="1"/>
          <p:nvPr/>
        </p:nvSpPr>
        <p:spPr>
          <a:xfrm>
            <a:off x="11356515" y="4787029"/>
            <a:ext cx="7857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/>
              <a:t>Decoto</a:t>
            </a:r>
            <a:r>
              <a:rPr lang="en-US" sz="900" strike="sngStrike" dirty="0"/>
              <a:t> Road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570F792-DA55-4020-B965-E56B4AEE71E0}"/>
              </a:ext>
            </a:extLst>
          </p:cNvPr>
          <p:cNvCxnSpPr/>
          <p:nvPr/>
        </p:nvCxnSpPr>
        <p:spPr>
          <a:xfrm flipV="1">
            <a:off x="300248" y="5191826"/>
            <a:ext cx="9294792" cy="47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397E2A3-9691-4D23-BCD2-C343E5D4D6A3}"/>
              </a:ext>
            </a:extLst>
          </p:cNvPr>
          <p:cNvSpPr/>
          <p:nvPr/>
        </p:nvSpPr>
        <p:spPr>
          <a:xfrm>
            <a:off x="300248" y="4710079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2003/4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63F60FD-3D83-4578-B29D-D6B588A25E01}"/>
              </a:ext>
            </a:extLst>
          </p:cNvPr>
          <p:cNvCxnSpPr/>
          <p:nvPr/>
        </p:nvCxnSpPr>
        <p:spPr>
          <a:xfrm flipV="1">
            <a:off x="300248" y="6236162"/>
            <a:ext cx="9294792" cy="47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9B4784D-7FD0-4C2D-BAF1-4E8DBA3AA9CF}"/>
              </a:ext>
            </a:extLst>
          </p:cNvPr>
          <p:cNvSpPr txBox="1"/>
          <p:nvPr/>
        </p:nvSpPr>
        <p:spPr>
          <a:xfrm>
            <a:off x="10632727" y="5780994"/>
            <a:ext cx="144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 Francisco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3E1F625-D0AF-4D6F-AE07-1E39395505F3}"/>
              </a:ext>
            </a:extLst>
          </p:cNvPr>
          <p:cNvCxnSpPr/>
          <p:nvPr/>
        </p:nvCxnSpPr>
        <p:spPr>
          <a:xfrm flipV="1">
            <a:off x="346060" y="1773892"/>
            <a:ext cx="9294792" cy="47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8DD67C-C666-4470-9422-3C70C8DB6F09}"/>
              </a:ext>
            </a:extLst>
          </p:cNvPr>
          <p:cNvCxnSpPr/>
          <p:nvPr/>
        </p:nvCxnSpPr>
        <p:spPr>
          <a:xfrm>
            <a:off x="9880979" y="4859760"/>
            <a:ext cx="2094616" cy="664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15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F40C3B6-2E4D-45C1-A57D-DBF082528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159" y="2305538"/>
            <a:ext cx="6034223" cy="4451098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ADDD4DF-ED8D-44CF-A225-E6B32E954196}"/>
              </a:ext>
            </a:extLst>
          </p:cNvPr>
          <p:cNvCxnSpPr/>
          <p:nvPr/>
        </p:nvCxnSpPr>
        <p:spPr>
          <a:xfrm flipV="1">
            <a:off x="4273151" y="1696738"/>
            <a:ext cx="6864824" cy="4786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CE0BD22-5D88-42A2-9605-93177A427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7" y="2348066"/>
            <a:ext cx="2619375" cy="174307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1F35353-78E8-44AB-A258-0CB84E550B08}"/>
              </a:ext>
            </a:extLst>
          </p:cNvPr>
          <p:cNvCxnSpPr/>
          <p:nvPr/>
        </p:nvCxnSpPr>
        <p:spPr>
          <a:xfrm flipV="1">
            <a:off x="-485631" y="2198660"/>
            <a:ext cx="3425588" cy="2055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A247AC8-9875-4AEC-9887-3C0BE7FBB21A}"/>
              </a:ext>
            </a:extLst>
          </p:cNvPr>
          <p:cNvSpPr txBox="1"/>
          <p:nvPr/>
        </p:nvSpPr>
        <p:spPr>
          <a:xfrm>
            <a:off x="6720870" y="1566354"/>
            <a:ext cx="984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SFO-DTT</a:t>
            </a:r>
          </a:p>
          <a:p>
            <a:r>
              <a:rPr lang="en-US" dirty="0"/>
              <a:t>DTT-SFO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DC438A-E6E8-429B-99E7-60201C852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587" y="2305538"/>
            <a:ext cx="2247629" cy="168572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81C867B-F047-4A21-9B5A-F75CDFAF0332}"/>
              </a:ext>
            </a:extLst>
          </p:cNvPr>
          <p:cNvSpPr txBox="1"/>
          <p:nvPr/>
        </p:nvSpPr>
        <p:spPr>
          <a:xfrm>
            <a:off x="262098" y="1492913"/>
            <a:ext cx="4739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000.PENTAGON.PX  </a:t>
            </a:r>
            <a:r>
              <a:rPr lang="en-US" b="1" dirty="0"/>
              <a:t>IMPORT </a:t>
            </a:r>
            <a:r>
              <a:rPr lang="en-US" strike="sngStrike" dirty="0" err="1"/>
              <a:t>ibm.swat.shoe</a:t>
            </a:r>
            <a:endParaRPr lang="en-US" strike="sngStrike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2F96454-9D93-4C60-BAA8-1C3D4B658C75}"/>
              </a:ext>
            </a:extLst>
          </p:cNvPr>
          <p:cNvCxnSpPr/>
          <p:nvPr/>
        </p:nvCxnSpPr>
        <p:spPr>
          <a:xfrm flipV="1">
            <a:off x="1903839" y="2338939"/>
            <a:ext cx="3425588" cy="2055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6D02AF8E-23BB-4C6A-BA56-115A713CE0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475" y="1841479"/>
            <a:ext cx="729695" cy="44339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A9E23F-7DB0-4A1A-9709-D65C5A4F1EC5}"/>
              </a:ext>
            </a:extLst>
          </p:cNvPr>
          <p:cNvCxnSpPr>
            <a:cxnSpLocks/>
          </p:cNvCxnSpPr>
          <p:nvPr/>
        </p:nvCxnSpPr>
        <p:spPr>
          <a:xfrm flipV="1">
            <a:off x="2919271" y="1820909"/>
            <a:ext cx="2113042" cy="443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079EF8B2-E7CF-4A23-93FC-8D8F708DB1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26" y="1814426"/>
            <a:ext cx="308237" cy="308237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7365276-4F9D-4A38-876A-B6B3FFFDA839}"/>
              </a:ext>
            </a:extLst>
          </p:cNvPr>
          <p:cNvCxnSpPr/>
          <p:nvPr/>
        </p:nvCxnSpPr>
        <p:spPr>
          <a:xfrm>
            <a:off x="5171367" y="1981930"/>
            <a:ext cx="987995" cy="797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7915BE3-066A-42CE-A66C-239A0DDCF870}"/>
              </a:ext>
            </a:extLst>
          </p:cNvPr>
          <p:cNvCxnSpPr>
            <a:endCxn id="34" idx="3"/>
          </p:cNvCxnSpPr>
          <p:nvPr/>
        </p:nvCxnSpPr>
        <p:spPr>
          <a:xfrm flipV="1">
            <a:off x="682388" y="1968545"/>
            <a:ext cx="544775" cy="244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377A8E18-1B7E-413D-B122-6B9BC0E2FF17}"/>
              </a:ext>
            </a:extLst>
          </p:cNvPr>
          <p:cNvSpPr/>
          <p:nvPr/>
        </p:nvSpPr>
        <p:spPr>
          <a:xfrm>
            <a:off x="-30492" y="2228963"/>
            <a:ext cx="5516891" cy="222872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7D4C14-F058-44A1-8054-4DFB9DCE1B8E}"/>
              </a:ext>
            </a:extLst>
          </p:cNvPr>
          <p:cNvSpPr txBox="1"/>
          <p:nvPr/>
        </p:nvSpPr>
        <p:spPr>
          <a:xfrm>
            <a:off x="139427" y="4547099"/>
            <a:ext cx="361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1D8723</a:t>
            </a:r>
          </a:p>
          <a:p>
            <a:r>
              <a:rPr lang="en-US" dirty="0"/>
              <a:t>VP </a:t>
            </a:r>
            <a:r>
              <a:rPr lang="en-US" strike="sngStrike" dirty="0" err="1"/>
              <a:t>Germany.Gorbache</a:t>
            </a:r>
            <a:r>
              <a:rPr lang="en-US" strike="sngStrike" dirty="0"/>
              <a:t>(depress</a:t>
            </a:r>
            <a:r>
              <a:rPr lang="en-US" dirty="0"/>
              <a:t>).DEA</a:t>
            </a:r>
          </a:p>
          <a:p>
            <a:r>
              <a:rPr lang="en-US" dirty="0"/>
              <a:t>CONSTUTONA COURT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D765B5E-7888-4697-BDDB-888FC944AE07}"/>
              </a:ext>
            </a:extLst>
          </p:cNvPr>
          <p:cNvSpPr txBox="1"/>
          <p:nvPr/>
        </p:nvSpPr>
        <p:spPr>
          <a:xfrm>
            <a:off x="149814" y="5633099"/>
            <a:ext cx="3065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41.nonPoliceLanauge(DEA(</a:t>
            </a:r>
            <a:r>
              <a:rPr lang="en-US" sz="800" strike="sngStrike" dirty="0"/>
              <a:t>(extasy))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A02CD6C-BD56-4E2E-B7DB-8115367B5ABD}"/>
              </a:ext>
            </a:extLst>
          </p:cNvPr>
          <p:cNvSpPr/>
          <p:nvPr/>
        </p:nvSpPr>
        <p:spPr>
          <a:xfrm>
            <a:off x="5756864" y="2654495"/>
            <a:ext cx="5814879" cy="375318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777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6D90E879-B77D-4744-B545-3F2776932E89}"/>
              </a:ext>
            </a:extLst>
          </p:cNvPr>
          <p:cNvSpPr/>
          <p:nvPr/>
        </p:nvSpPr>
        <p:spPr>
          <a:xfrm>
            <a:off x="10937737" y="3254280"/>
            <a:ext cx="873456" cy="1254781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3E46F317-008B-4C22-A36E-FFDD9369E0B4}"/>
              </a:ext>
            </a:extLst>
          </p:cNvPr>
          <p:cNvSpPr/>
          <p:nvPr/>
        </p:nvSpPr>
        <p:spPr>
          <a:xfrm>
            <a:off x="10762048" y="2324652"/>
            <a:ext cx="873456" cy="90573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A0CD848-192D-4B14-ACE9-41A92ADF1844}"/>
              </a:ext>
            </a:extLst>
          </p:cNvPr>
          <p:cNvSpPr txBox="1"/>
          <p:nvPr/>
        </p:nvSpPr>
        <p:spPr>
          <a:xfrm>
            <a:off x="400772" y="1353266"/>
            <a:ext cx="215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December 1st, 1995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2D083B3C-76CF-41EB-9BEE-D1CBECF2FCA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592" y="1758320"/>
            <a:ext cx="706818" cy="998959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7B995C33-2822-4FEB-B77C-188A57EB6915}"/>
              </a:ext>
            </a:extLst>
          </p:cNvPr>
          <p:cNvSpPr txBox="1"/>
          <p:nvPr/>
        </p:nvSpPr>
        <p:spPr>
          <a:xfrm>
            <a:off x="3236593" y="2060469"/>
            <a:ext cx="2585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Erdkunde</a:t>
            </a:r>
            <a:r>
              <a:rPr lang="en-US" dirty="0"/>
              <a:t>;  “</a:t>
            </a:r>
            <a:r>
              <a:rPr lang="en-US" dirty="0" err="1"/>
              <a:t>Geographny</a:t>
            </a:r>
            <a:r>
              <a:rPr lang="en-US" dirty="0"/>
              <a:t>”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A958F78-C043-4902-A157-744F57E89EF1}"/>
              </a:ext>
            </a:extLst>
          </p:cNvPr>
          <p:cNvCxnSpPr/>
          <p:nvPr/>
        </p:nvCxnSpPr>
        <p:spPr>
          <a:xfrm flipV="1">
            <a:off x="1476067" y="1345928"/>
            <a:ext cx="1349020" cy="2311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1F3C2F9-C51F-4696-A969-DFBD5F959FC7}"/>
              </a:ext>
            </a:extLst>
          </p:cNvPr>
          <p:cNvCxnSpPr>
            <a:stCxn id="92" idx="1"/>
          </p:cNvCxnSpPr>
          <p:nvPr/>
        </p:nvCxnSpPr>
        <p:spPr>
          <a:xfrm>
            <a:off x="3236593" y="2245135"/>
            <a:ext cx="40513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C6966CE-0338-449F-9191-AEB7C0D9B493}"/>
              </a:ext>
            </a:extLst>
          </p:cNvPr>
          <p:cNvCxnSpPr/>
          <p:nvPr/>
        </p:nvCxnSpPr>
        <p:spPr>
          <a:xfrm>
            <a:off x="1494338" y="2642240"/>
            <a:ext cx="9332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90CB27E-C70B-446C-95E4-D5A86C12C9C0}"/>
              </a:ext>
            </a:extLst>
          </p:cNvPr>
          <p:cNvSpPr txBox="1"/>
          <p:nvPr/>
        </p:nvSpPr>
        <p:spPr>
          <a:xfrm>
            <a:off x="8311486" y="2098756"/>
            <a:ext cx="18894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5,0(“D”)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0E9B4E3-4B88-4898-88EA-2FD691C245C1}"/>
              </a:ext>
            </a:extLst>
          </p:cNvPr>
          <p:cNvCxnSpPr/>
          <p:nvPr/>
        </p:nvCxnSpPr>
        <p:spPr>
          <a:xfrm>
            <a:off x="8311486" y="1764826"/>
            <a:ext cx="1678675" cy="1278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59BF9C6F-783E-473D-B40E-8A921FEB6C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5" y="3309870"/>
            <a:ext cx="615813" cy="615813"/>
          </a:xfrm>
          <a:prstGeom prst="rect">
            <a:avLst/>
          </a:prstGeom>
        </p:spPr>
      </p:pic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B280E60-E727-4B3F-96EB-E632EFAB32BD}"/>
              </a:ext>
            </a:extLst>
          </p:cNvPr>
          <p:cNvCxnSpPr>
            <a:cxnSpLocks/>
          </p:cNvCxnSpPr>
          <p:nvPr/>
        </p:nvCxnSpPr>
        <p:spPr>
          <a:xfrm flipV="1">
            <a:off x="232264" y="2957225"/>
            <a:ext cx="1458237" cy="1047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>
            <a:extLst>
              <a:ext uri="{FF2B5EF4-FFF2-40B4-BE49-F238E27FC236}">
                <a16:creationId xmlns:a16="http://schemas.microsoft.com/office/drawing/2014/main" id="{9104F320-E2A7-472A-A7FE-AC817CDB28F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433" y="1324235"/>
            <a:ext cx="378199" cy="378199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4734D88-18C3-484B-8964-39E299B2442A}"/>
              </a:ext>
            </a:extLst>
          </p:cNvPr>
          <p:cNvCxnSpPr/>
          <p:nvPr/>
        </p:nvCxnSpPr>
        <p:spPr>
          <a:xfrm>
            <a:off x="109182" y="2060469"/>
            <a:ext cx="1146412" cy="1368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663D4118-784B-402C-8D68-7458DE520D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8483" y="1310206"/>
            <a:ext cx="3028950" cy="412392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B250E6D2-CD2C-42B2-B23C-7A128935A60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26" y="4719637"/>
            <a:ext cx="462172" cy="564624"/>
          </a:xfrm>
          <a:prstGeom prst="rect">
            <a:avLst/>
          </a:prstGeom>
        </p:spPr>
      </p:pic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EE9EB4B-1AB7-4991-85ED-6BD61250F4BF}"/>
              </a:ext>
            </a:extLst>
          </p:cNvPr>
          <p:cNvCxnSpPr/>
          <p:nvPr/>
        </p:nvCxnSpPr>
        <p:spPr>
          <a:xfrm>
            <a:off x="1388109" y="1909967"/>
            <a:ext cx="2733515" cy="1399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AD85E658-86D0-4D7D-9776-4CBB550F73F4}"/>
              </a:ext>
            </a:extLst>
          </p:cNvPr>
          <p:cNvSpPr txBox="1"/>
          <p:nvPr/>
        </p:nvSpPr>
        <p:spPr>
          <a:xfrm>
            <a:off x="3241217" y="3161817"/>
            <a:ext cx="3453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Mathematke</a:t>
            </a:r>
            <a:r>
              <a:rPr lang="en-US" dirty="0"/>
              <a:t>: (</a:t>
            </a:r>
            <a:r>
              <a:rPr lang="en-US" dirty="0" err="1"/>
              <a:t>tranls</a:t>
            </a:r>
            <a:r>
              <a:rPr lang="en-US" dirty="0"/>
              <a:t>) Mathematics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AA0B1F30-F6C6-4019-A842-227BD2050BD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00" y="2964321"/>
            <a:ext cx="770651" cy="1122830"/>
          </a:xfrm>
          <a:prstGeom prst="rect">
            <a:avLst/>
          </a:prstGeom>
        </p:spPr>
      </p:pic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9A260E2-B8D4-41FA-8527-A6FD0A2572BF}"/>
              </a:ext>
            </a:extLst>
          </p:cNvPr>
          <p:cNvCxnSpPr>
            <a:cxnSpLocks/>
          </p:cNvCxnSpPr>
          <p:nvPr/>
        </p:nvCxnSpPr>
        <p:spPr>
          <a:xfrm>
            <a:off x="1494338" y="3260456"/>
            <a:ext cx="1746879" cy="741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0D698AA-A605-4C3A-81B2-BBE18E2EA11D}"/>
              </a:ext>
            </a:extLst>
          </p:cNvPr>
          <p:cNvSpPr/>
          <p:nvPr/>
        </p:nvSpPr>
        <p:spPr>
          <a:xfrm>
            <a:off x="8230610" y="3050378"/>
            <a:ext cx="18692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3,0(“C”)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D73D652-2951-41C4-861C-126C7A27B6E1}"/>
              </a:ext>
            </a:extLst>
          </p:cNvPr>
          <p:cNvCxnSpPr>
            <a:endCxn id="108" idx="3"/>
          </p:cNvCxnSpPr>
          <p:nvPr/>
        </p:nvCxnSpPr>
        <p:spPr>
          <a:xfrm flipV="1">
            <a:off x="5117910" y="1513335"/>
            <a:ext cx="747722" cy="209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112C23E-0662-4905-BDAF-FC3CEDDBABAA}"/>
              </a:ext>
            </a:extLst>
          </p:cNvPr>
          <p:cNvCxnSpPr/>
          <p:nvPr/>
        </p:nvCxnSpPr>
        <p:spPr>
          <a:xfrm>
            <a:off x="8421485" y="2773181"/>
            <a:ext cx="1678675" cy="1278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49E3D336-0A40-4079-9596-98EECC29B8F0}"/>
              </a:ext>
            </a:extLst>
          </p:cNvPr>
          <p:cNvSpPr/>
          <p:nvPr/>
        </p:nvSpPr>
        <p:spPr>
          <a:xfrm>
            <a:off x="10590663" y="2404138"/>
            <a:ext cx="873456" cy="905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6A333A7-A575-4144-A640-9AE4E732AB2F}"/>
              </a:ext>
            </a:extLst>
          </p:cNvPr>
          <p:cNvSpPr/>
          <p:nvPr/>
        </p:nvSpPr>
        <p:spPr>
          <a:xfrm>
            <a:off x="10692077" y="3254281"/>
            <a:ext cx="1013398" cy="122303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9D13BCD-1215-438B-B4F5-BB8261B587E1}"/>
              </a:ext>
            </a:extLst>
          </p:cNvPr>
          <p:cNvSpPr txBox="1"/>
          <p:nvPr/>
        </p:nvSpPr>
        <p:spPr>
          <a:xfrm>
            <a:off x="10303300" y="2014012"/>
            <a:ext cx="2588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 CHALRIE(</a:t>
            </a:r>
            <a:r>
              <a:rPr lang="en-US" sz="800" strike="sngStrike" dirty="0" err="1"/>
              <a:t>Haenzel</a:t>
            </a:r>
            <a:r>
              <a:rPr lang="en-US" sz="800" strike="sngStrike" dirty="0"/>
              <a:t> </a:t>
            </a:r>
            <a:r>
              <a:rPr lang="en-US" sz="800" dirty="0"/>
              <a:t>)</a:t>
            </a: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0A19E1B2-282B-4CD5-9B96-C98BAF64C65C}"/>
              </a:ext>
            </a:extLst>
          </p:cNvPr>
          <p:cNvCxnSpPr/>
          <p:nvPr/>
        </p:nvCxnSpPr>
        <p:spPr>
          <a:xfrm>
            <a:off x="1580592" y="4100722"/>
            <a:ext cx="9332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6C104B68-EC7F-4F5D-9E11-3A1256BC430C}"/>
              </a:ext>
            </a:extLst>
          </p:cNvPr>
          <p:cNvCxnSpPr/>
          <p:nvPr/>
        </p:nvCxnSpPr>
        <p:spPr>
          <a:xfrm flipV="1">
            <a:off x="603426" y="4290603"/>
            <a:ext cx="890912" cy="993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>
            <a:extLst>
              <a:ext uri="{FF2B5EF4-FFF2-40B4-BE49-F238E27FC236}">
                <a16:creationId xmlns:a16="http://schemas.microsoft.com/office/drawing/2014/main" id="{C3AD97A6-C751-4D5A-92BC-3F62503B3E3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8" y="1685096"/>
            <a:ext cx="961379" cy="640919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6F2AC66E-8BF1-4A1A-8915-C8F13F00F4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" y="2392211"/>
            <a:ext cx="1024225" cy="575484"/>
          </a:xfrm>
          <a:prstGeom prst="rect">
            <a:avLst/>
          </a:prstGeom>
        </p:spPr>
      </p:pic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7F16ACA2-EBED-4C3A-A545-FE34F274E0A4}"/>
              </a:ext>
            </a:extLst>
          </p:cNvPr>
          <p:cNvCxnSpPr>
            <a:stCxn id="116" idx="1"/>
          </p:cNvCxnSpPr>
          <p:nvPr/>
        </p:nvCxnSpPr>
        <p:spPr>
          <a:xfrm flipV="1">
            <a:off x="3241217" y="3230382"/>
            <a:ext cx="3705493" cy="116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Picture 141">
            <a:extLst>
              <a:ext uri="{FF2B5EF4-FFF2-40B4-BE49-F238E27FC236}">
                <a16:creationId xmlns:a16="http://schemas.microsoft.com/office/drawing/2014/main" id="{935B28B1-B199-47F4-9E7D-BEEB6CB3E25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00" y="4173467"/>
            <a:ext cx="764651" cy="993658"/>
          </a:xfrm>
          <a:prstGeom prst="rect">
            <a:avLst/>
          </a:prstGeom>
        </p:spPr>
      </p:pic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0C4037D7-5FCF-408E-B7EE-00B373FBA98B}"/>
              </a:ext>
            </a:extLst>
          </p:cNvPr>
          <p:cNvCxnSpPr>
            <a:cxnSpLocks/>
          </p:cNvCxnSpPr>
          <p:nvPr/>
        </p:nvCxnSpPr>
        <p:spPr>
          <a:xfrm>
            <a:off x="1474312" y="4344038"/>
            <a:ext cx="1746879" cy="741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E6C0B9DE-8AB9-46C2-BEAD-A4307E3DA305}"/>
              </a:ext>
            </a:extLst>
          </p:cNvPr>
          <p:cNvSpPr/>
          <p:nvPr/>
        </p:nvSpPr>
        <p:spPr>
          <a:xfrm>
            <a:off x="3280153" y="4343821"/>
            <a:ext cx="2656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Geschichte</a:t>
            </a:r>
            <a:r>
              <a:rPr lang="en-US" dirty="0"/>
              <a:t> (</a:t>
            </a:r>
            <a:r>
              <a:rPr lang="en-US" dirty="0" err="1"/>
              <a:t>tranls</a:t>
            </a:r>
            <a:r>
              <a:rPr lang="en-US" dirty="0"/>
              <a:t>) History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7E79A6B-84AD-41F6-811A-6F675A6514B5}"/>
              </a:ext>
            </a:extLst>
          </p:cNvPr>
          <p:cNvCxnSpPr/>
          <p:nvPr/>
        </p:nvCxnSpPr>
        <p:spPr>
          <a:xfrm>
            <a:off x="1514683" y="5284261"/>
            <a:ext cx="9332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961CE8F-9718-486F-9AC1-93D7D5923BDD}"/>
              </a:ext>
            </a:extLst>
          </p:cNvPr>
          <p:cNvCxnSpPr>
            <a:stCxn id="145" idx="1"/>
          </p:cNvCxnSpPr>
          <p:nvPr/>
        </p:nvCxnSpPr>
        <p:spPr>
          <a:xfrm>
            <a:off x="3280153" y="4528487"/>
            <a:ext cx="2966919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EB4E163D-D7FC-4069-9ACE-9E74612DF94D}"/>
              </a:ext>
            </a:extLst>
          </p:cNvPr>
          <p:cNvSpPr/>
          <p:nvPr/>
        </p:nvSpPr>
        <p:spPr>
          <a:xfrm>
            <a:off x="8413872" y="4380539"/>
            <a:ext cx="18894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5,0(“D”)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C399053-41C5-4339-AAA7-5C55819D7AF0}"/>
              </a:ext>
            </a:extLst>
          </p:cNvPr>
          <p:cNvSpPr txBox="1"/>
          <p:nvPr/>
        </p:nvSpPr>
        <p:spPr>
          <a:xfrm>
            <a:off x="6537278" y="4477320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FBI:WMD(WWI)</a:t>
            </a:r>
          </a:p>
        </p:txBody>
      </p:sp>
      <p:sp>
        <p:nvSpPr>
          <p:cNvPr id="151" name="Isosceles Triangle 150">
            <a:extLst>
              <a:ext uri="{FF2B5EF4-FFF2-40B4-BE49-F238E27FC236}">
                <a16:creationId xmlns:a16="http://schemas.microsoft.com/office/drawing/2014/main" id="{F3856D41-BA2C-498C-8BD7-CDE4C238C090}"/>
              </a:ext>
            </a:extLst>
          </p:cNvPr>
          <p:cNvSpPr/>
          <p:nvPr/>
        </p:nvSpPr>
        <p:spPr>
          <a:xfrm rot="5715618">
            <a:off x="6424270" y="4138690"/>
            <a:ext cx="593306" cy="488319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4310C46-DB28-4330-B252-523C32F074A2}"/>
              </a:ext>
            </a:extLst>
          </p:cNvPr>
          <p:cNvCxnSpPr>
            <a:stCxn id="151" idx="2"/>
          </p:cNvCxnSpPr>
          <p:nvPr/>
        </p:nvCxnSpPr>
        <p:spPr>
          <a:xfrm flipH="1">
            <a:off x="6348486" y="4065061"/>
            <a:ext cx="156503" cy="1020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1CBB5304-06A8-4153-963B-9D14AFD925A9}"/>
              </a:ext>
            </a:extLst>
          </p:cNvPr>
          <p:cNvSpPr/>
          <p:nvPr/>
        </p:nvSpPr>
        <p:spPr>
          <a:xfrm>
            <a:off x="1565779" y="1741185"/>
            <a:ext cx="8853499" cy="93622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0AEBE5C-955E-4118-8B24-2470AFE8361E}"/>
              </a:ext>
            </a:extLst>
          </p:cNvPr>
          <p:cNvSpPr/>
          <p:nvPr/>
        </p:nvSpPr>
        <p:spPr>
          <a:xfrm>
            <a:off x="1553300" y="2998858"/>
            <a:ext cx="8853499" cy="93622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7967B1C7-FE5C-4F79-999E-76E3D428A431}"/>
              </a:ext>
            </a:extLst>
          </p:cNvPr>
          <p:cNvSpPr/>
          <p:nvPr/>
        </p:nvSpPr>
        <p:spPr>
          <a:xfrm>
            <a:off x="1616041" y="4214904"/>
            <a:ext cx="8747458" cy="93622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AFD59B1E-6C98-4093-A538-F35F9C2F5D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94" y="3948123"/>
            <a:ext cx="961379" cy="640919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DE885FA5-1027-4432-8F05-1D5DB2B5017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87" y="5446809"/>
            <a:ext cx="577720" cy="1054513"/>
          </a:xfrm>
          <a:prstGeom prst="rect">
            <a:avLst/>
          </a:prstGeom>
        </p:spPr>
      </p:pic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67D93B51-FE1E-4C32-830B-3B0CCB6394E7}"/>
              </a:ext>
            </a:extLst>
          </p:cNvPr>
          <p:cNvCxnSpPr/>
          <p:nvPr/>
        </p:nvCxnSpPr>
        <p:spPr>
          <a:xfrm flipV="1">
            <a:off x="1255594" y="5524036"/>
            <a:ext cx="1295767" cy="8106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A89B372A-6959-4BF0-A078-CBFCE9374C15}"/>
              </a:ext>
            </a:extLst>
          </p:cNvPr>
          <p:cNvSpPr/>
          <p:nvPr/>
        </p:nvSpPr>
        <p:spPr>
          <a:xfrm>
            <a:off x="3236582" y="5616875"/>
            <a:ext cx="2483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Deutsch (</a:t>
            </a:r>
            <a:r>
              <a:rPr lang="en-US" dirty="0" err="1"/>
              <a:t>tranls</a:t>
            </a:r>
            <a:r>
              <a:rPr lang="en-US" dirty="0"/>
              <a:t>) German</a:t>
            </a:r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8657A113-FDB0-48DF-8FF3-109EF341E893}"/>
              </a:ext>
            </a:extLst>
          </p:cNvPr>
          <p:cNvCxnSpPr>
            <a:stCxn id="163" idx="1"/>
          </p:cNvCxnSpPr>
          <p:nvPr/>
        </p:nvCxnSpPr>
        <p:spPr>
          <a:xfrm>
            <a:off x="3236582" y="5801541"/>
            <a:ext cx="2966919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D46181FA-74E0-46E9-8F7E-ACBAAE3E60B1}"/>
              </a:ext>
            </a:extLst>
          </p:cNvPr>
          <p:cNvSpPr/>
          <p:nvPr/>
        </p:nvSpPr>
        <p:spPr>
          <a:xfrm>
            <a:off x="8370301" y="5653593"/>
            <a:ext cx="18894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5,0(“D”)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FF58606-0548-4A46-94BE-E449776283C1}"/>
              </a:ext>
            </a:extLst>
          </p:cNvPr>
          <p:cNvSpPr txBox="1"/>
          <p:nvPr/>
        </p:nvSpPr>
        <p:spPr>
          <a:xfrm>
            <a:off x="6493707" y="5750374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FBI:WMD(WWI)</a:t>
            </a:r>
          </a:p>
        </p:txBody>
      </p:sp>
      <p:sp>
        <p:nvSpPr>
          <p:cNvPr id="167" name="Isosceles Triangle 166">
            <a:extLst>
              <a:ext uri="{FF2B5EF4-FFF2-40B4-BE49-F238E27FC236}">
                <a16:creationId xmlns:a16="http://schemas.microsoft.com/office/drawing/2014/main" id="{3C33489C-8C7B-4B17-BD73-065B653421AB}"/>
              </a:ext>
            </a:extLst>
          </p:cNvPr>
          <p:cNvSpPr/>
          <p:nvPr/>
        </p:nvSpPr>
        <p:spPr>
          <a:xfrm rot="5715618">
            <a:off x="6380699" y="5411744"/>
            <a:ext cx="593306" cy="488319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DF9D92EB-F0DE-4FFA-B60F-3BF1000C0C75}"/>
              </a:ext>
            </a:extLst>
          </p:cNvPr>
          <p:cNvCxnSpPr>
            <a:stCxn id="167" idx="2"/>
          </p:cNvCxnSpPr>
          <p:nvPr/>
        </p:nvCxnSpPr>
        <p:spPr>
          <a:xfrm flipH="1">
            <a:off x="6304915" y="5338115"/>
            <a:ext cx="156503" cy="1020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:a16="http://schemas.microsoft.com/office/drawing/2014/main" id="{5E8E2F8D-119F-4A13-824C-94662F51414C}"/>
              </a:ext>
            </a:extLst>
          </p:cNvPr>
          <p:cNvSpPr/>
          <p:nvPr/>
        </p:nvSpPr>
        <p:spPr>
          <a:xfrm>
            <a:off x="1489428" y="5461239"/>
            <a:ext cx="8853499" cy="93622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053303-BDF2-40D5-9EE7-A602912D1A95}"/>
              </a:ext>
            </a:extLst>
          </p:cNvPr>
          <p:cNvSpPr txBox="1"/>
          <p:nvPr/>
        </p:nvSpPr>
        <p:spPr>
          <a:xfrm>
            <a:off x="9131139" y="6574440"/>
            <a:ext cx="11320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Police </a:t>
            </a:r>
            <a:r>
              <a:rPr lang="en-US" sz="800" dirty="0" err="1"/>
              <a:t>Sirense</a:t>
            </a:r>
            <a:r>
              <a:rPr lang="en-US" sz="800" dirty="0"/>
              <a:t>: 7:36PM</a:t>
            </a:r>
          </a:p>
        </p:txBody>
      </p:sp>
    </p:spTree>
    <p:extLst>
      <p:ext uri="{BB962C8B-B14F-4D97-AF65-F5344CB8AC3E}">
        <p14:creationId xmlns:p14="http://schemas.microsoft.com/office/powerpoint/2010/main" val="30093305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Oval 130">
            <a:extLst>
              <a:ext uri="{FF2B5EF4-FFF2-40B4-BE49-F238E27FC236}">
                <a16:creationId xmlns:a16="http://schemas.microsoft.com/office/drawing/2014/main" id="{6D90E879-B77D-4744-B545-3F2776932E89}"/>
              </a:ext>
            </a:extLst>
          </p:cNvPr>
          <p:cNvSpPr/>
          <p:nvPr/>
        </p:nvSpPr>
        <p:spPr>
          <a:xfrm>
            <a:off x="10937737" y="3254280"/>
            <a:ext cx="873456" cy="1254781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3E46F317-008B-4C22-A36E-FFDD9369E0B4}"/>
              </a:ext>
            </a:extLst>
          </p:cNvPr>
          <p:cNvSpPr/>
          <p:nvPr/>
        </p:nvSpPr>
        <p:spPr>
          <a:xfrm>
            <a:off x="10762048" y="2324652"/>
            <a:ext cx="873456" cy="905730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A0CD848-192D-4B14-ACE9-41A92ADF1844}"/>
              </a:ext>
            </a:extLst>
          </p:cNvPr>
          <p:cNvSpPr txBox="1"/>
          <p:nvPr/>
        </p:nvSpPr>
        <p:spPr>
          <a:xfrm>
            <a:off x="400772" y="1353266"/>
            <a:ext cx="2150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December 1st, 1995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B995C33-2822-4FEB-B77C-188A57EB6915}"/>
              </a:ext>
            </a:extLst>
          </p:cNvPr>
          <p:cNvSpPr txBox="1"/>
          <p:nvPr/>
        </p:nvSpPr>
        <p:spPr>
          <a:xfrm>
            <a:off x="3236593" y="2060469"/>
            <a:ext cx="16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Sport (</a:t>
            </a:r>
            <a:r>
              <a:rPr lang="en-US" dirty="0" err="1"/>
              <a:t>tranl</a:t>
            </a:r>
            <a:r>
              <a:rPr lang="en-US" dirty="0"/>
              <a:t>) P.E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90CB27E-C70B-446C-95E4-D5A86C12C9C0}"/>
              </a:ext>
            </a:extLst>
          </p:cNvPr>
          <p:cNvSpPr txBox="1"/>
          <p:nvPr/>
        </p:nvSpPr>
        <p:spPr>
          <a:xfrm>
            <a:off x="8311486" y="2098756"/>
            <a:ext cx="18517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2,0(“B”)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0E9B4E3-4B88-4898-88EA-2FD691C245C1}"/>
              </a:ext>
            </a:extLst>
          </p:cNvPr>
          <p:cNvCxnSpPr/>
          <p:nvPr/>
        </p:nvCxnSpPr>
        <p:spPr>
          <a:xfrm>
            <a:off x="8311486" y="1764826"/>
            <a:ext cx="1678675" cy="1278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>
            <a:extLst>
              <a:ext uri="{FF2B5EF4-FFF2-40B4-BE49-F238E27FC236}">
                <a16:creationId xmlns:a16="http://schemas.microsoft.com/office/drawing/2014/main" id="{59BF9C6F-783E-473D-B40E-8A921FEB6C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5" y="3309870"/>
            <a:ext cx="615813" cy="615813"/>
          </a:xfrm>
          <a:prstGeom prst="rect">
            <a:avLst/>
          </a:prstGeom>
        </p:spPr>
      </p:pic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B280E60-E727-4B3F-96EB-E632EFAB32BD}"/>
              </a:ext>
            </a:extLst>
          </p:cNvPr>
          <p:cNvCxnSpPr>
            <a:cxnSpLocks/>
          </p:cNvCxnSpPr>
          <p:nvPr/>
        </p:nvCxnSpPr>
        <p:spPr>
          <a:xfrm flipV="1">
            <a:off x="232264" y="2957225"/>
            <a:ext cx="1458237" cy="1047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>
            <a:extLst>
              <a:ext uri="{FF2B5EF4-FFF2-40B4-BE49-F238E27FC236}">
                <a16:creationId xmlns:a16="http://schemas.microsoft.com/office/drawing/2014/main" id="{9104F320-E2A7-472A-A7FE-AC817CDB28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433" y="1324235"/>
            <a:ext cx="378199" cy="378199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F4734D88-18C3-484B-8964-39E299B2442A}"/>
              </a:ext>
            </a:extLst>
          </p:cNvPr>
          <p:cNvCxnSpPr/>
          <p:nvPr/>
        </p:nvCxnSpPr>
        <p:spPr>
          <a:xfrm>
            <a:off x="109182" y="2060469"/>
            <a:ext cx="1146412" cy="1368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663D4118-784B-402C-8D68-7458DE520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483" y="1310206"/>
            <a:ext cx="3028950" cy="412392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10D698AA-A605-4C3A-81B2-BBE18E2EA11D}"/>
              </a:ext>
            </a:extLst>
          </p:cNvPr>
          <p:cNvSpPr/>
          <p:nvPr/>
        </p:nvSpPr>
        <p:spPr>
          <a:xfrm>
            <a:off x="8230610" y="3050378"/>
            <a:ext cx="18692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3,0(“C”)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D73D652-2951-41C4-861C-126C7A27B6E1}"/>
              </a:ext>
            </a:extLst>
          </p:cNvPr>
          <p:cNvCxnSpPr>
            <a:endCxn id="108" idx="3"/>
          </p:cNvCxnSpPr>
          <p:nvPr/>
        </p:nvCxnSpPr>
        <p:spPr>
          <a:xfrm flipV="1">
            <a:off x="5117910" y="1513335"/>
            <a:ext cx="747722" cy="209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112C23E-0662-4905-BDAF-FC3CEDDBABAA}"/>
              </a:ext>
            </a:extLst>
          </p:cNvPr>
          <p:cNvCxnSpPr/>
          <p:nvPr/>
        </p:nvCxnSpPr>
        <p:spPr>
          <a:xfrm>
            <a:off x="8421485" y="2773181"/>
            <a:ext cx="1678675" cy="1278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>
            <a:extLst>
              <a:ext uri="{FF2B5EF4-FFF2-40B4-BE49-F238E27FC236}">
                <a16:creationId xmlns:a16="http://schemas.microsoft.com/office/drawing/2014/main" id="{49E3D336-0A40-4079-9596-98EECC29B8F0}"/>
              </a:ext>
            </a:extLst>
          </p:cNvPr>
          <p:cNvSpPr/>
          <p:nvPr/>
        </p:nvSpPr>
        <p:spPr>
          <a:xfrm>
            <a:off x="10590663" y="2404138"/>
            <a:ext cx="873456" cy="905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6A333A7-A575-4144-A640-9AE4E732AB2F}"/>
              </a:ext>
            </a:extLst>
          </p:cNvPr>
          <p:cNvSpPr/>
          <p:nvPr/>
        </p:nvSpPr>
        <p:spPr>
          <a:xfrm>
            <a:off x="10692077" y="3254281"/>
            <a:ext cx="1013398" cy="122303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9D13BCD-1215-438B-B4F5-BB8261B587E1}"/>
              </a:ext>
            </a:extLst>
          </p:cNvPr>
          <p:cNvSpPr txBox="1"/>
          <p:nvPr/>
        </p:nvSpPr>
        <p:spPr>
          <a:xfrm>
            <a:off x="10303300" y="2014012"/>
            <a:ext cx="2588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 CHALRIE(</a:t>
            </a:r>
            <a:r>
              <a:rPr lang="en-US" sz="800" strike="sngStrike" dirty="0" err="1"/>
              <a:t>Haenzel</a:t>
            </a:r>
            <a:r>
              <a:rPr lang="en-US" sz="800" strike="sngStrike" dirty="0"/>
              <a:t> </a:t>
            </a:r>
            <a:r>
              <a:rPr lang="en-US" sz="800" dirty="0"/>
              <a:t>)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C3AD97A6-C751-4D5A-92BC-3F62503B3E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8" y="1685096"/>
            <a:ext cx="961379" cy="640919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6F2AC66E-8BF1-4A1A-8915-C8F13F00F4B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2" y="2392211"/>
            <a:ext cx="1024225" cy="575484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34B2C54C-17AC-4B0D-A182-11BAC994E5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7317" y="1780783"/>
            <a:ext cx="320264" cy="1020101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1487325" y="1866856"/>
            <a:ext cx="8853499" cy="93622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B0BCC5FE-ED6E-4FD2-9FD3-2A029D3AB046}"/>
              </a:ext>
            </a:extLst>
          </p:cNvPr>
          <p:cNvCxnSpPr>
            <a:cxnSpLocks/>
          </p:cNvCxnSpPr>
          <p:nvPr/>
        </p:nvCxnSpPr>
        <p:spPr>
          <a:xfrm>
            <a:off x="1655998" y="1742232"/>
            <a:ext cx="915176" cy="917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Picture 174">
            <a:extLst>
              <a:ext uri="{FF2B5EF4-FFF2-40B4-BE49-F238E27FC236}">
                <a16:creationId xmlns:a16="http://schemas.microsoft.com/office/drawing/2014/main" id="{FA9B6184-81DB-4BC3-AAB3-0787460D5E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45" y="3097119"/>
            <a:ext cx="945789" cy="640919"/>
          </a:xfrm>
          <a:prstGeom prst="rect">
            <a:avLst/>
          </a:prstGeom>
        </p:spPr>
      </p:pic>
      <p:sp>
        <p:nvSpPr>
          <p:cNvPr id="176" name="TextBox 175">
            <a:extLst>
              <a:ext uri="{FF2B5EF4-FFF2-40B4-BE49-F238E27FC236}">
                <a16:creationId xmlns:a16="http://schemas.microsoft.com/office/drawing/2014/main" id="{DCCA936D-F7FD-44A4-861A-6F218DD03F23}"/>
              </a:ext>
            </a:extLst>
          </p:cNvPr>
          <p:cNvSpPr txBox="1"/>
          <p:nvPr/>
        </p:nvSpPr>
        <p:spPr>
          <a:xfrm>
            <a:off x="3048455" y="3046039"/>
            <a:ext cx="5824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HOMCIDE:JESUS:HOMCIE:SUNSTROK 10c; </a:t>
            </a:r>
            <a:r>
              <a:rPr lang="en-US" dirty="0" err="1"/>
              <a:t>Auschiwth.St</a:t>
            </a:r>
            <a:r>
              <a:rPr lang="en-US" dirty="0"/>
              <a:t> Nick</a:t>
            </a:r>
          </a:p>
          <a:p>
            <a:r>
              <a:rPr lang="en-US" strike="sngStrike" dirty="0" err="1"/>
              <a:t>Handwerken</a:t>
            </a:r>
            <a:r>
              <a:rPr lang="en-US" strike="sngStrike" dirty="0"/>
              <a:t> (</a:t>
            </a:r>
            <a:r>
              <a:rPr lang="en-US" strike="sngStrike" dirty="0" err="1"/>
              <a:t>tranl</a:t>
            </a:r>
            <a:r>
              <a:rPr lang="en-US" strike="sngStrike" dirty="0"/>
              <a:t>) Technical Studies</a:t>
            </a:r>
          </a:p>
        </p:txBody>
      </p:sp>
      <p:pic>
        <p:nvPicPr>
          <p:cNvPr id="179" name="Picture 178">
            <a:extLst>
              <a:ext uri="{FF2B5EF4-FFF2-40B4-BE49-F238E27FC236}">
                <a16:creationId xmlns:a16="http://schemas.microsoft.com/office/drawing/2014/main" id="{A1149392-807A-4BAC-B37D-186AB7EE8CF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138" y="4067747"/>
            <a:ext cx="1013398" cy="759070"/>
          </a:xfrm>
          <a:prstGeom prst="rect">
            <a:avLst/>
          </a:prstGeom>
        </p:spPr>
      </p:pic>
      <p:sp>
        <p:nvSpPr>
          <p:cNvPr id="181" name="TextBox 180">
            <a:extLst>
              <a:ext uri="{FF2B5EF4-FFF2-40B4-BE49-F238E27FC236}">
                <a16:creationId xmlns:a16="http://schemas.microsoft.com/office/drawing/2014/main" id="{9D53FC23-D854-4B70-BC58-7522D2C5CDCF}"/>
              </a:ext>
            </a:extLst>
          </p:cNvPr>
          <p:cNvSpPr txBox="1"/>
          <p:nvPr/>
        </p:nvSpPr>
        <p:spPr>
          <a:xfrm>
            <a:off x="3334215" y="4416324"/>
            <a:ext cx="8980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Chemie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Physic</a:t>
            </a:r>
          </a:p>
          <a:p>
            <a:endParaRPr lang="en-US" dirty="0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56036596-0790-4E42-A999-3EC0979D2B75}"/>
              </a:ext>
            </a:extLst>
          </p:cNvPr>
          <p:cNvSpPr/>
          <p:nvPr/>
        </p:nvSpPr>
        <p:spPr>
          <a:xfrm>
            <a:off x="1373835" y="2921801"/>
            <a:ext cx="8842580" cy="93622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A188B66-EA3A-47D5-AEC4-6713575F76FF}"/>
              </a:ext>
            </a:extLst>
          </p:cNvPr>
          <p:cNvSpPr/>
          <p:nvPr/>
        </p:nvSpPr>
        <p:spPr>
          <a:xfrm>
            <a:off x="1414138" y="4047407"/>
            <a:ext cx="8842580" cy="93622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B1F3A-8097-4BC1-A6B9-9F693748DF1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97" y="3015910"/>
            <a:ext cx="539632" cy="720436"/>
          </a:xfrm>
          <a:prstGeom prst="rect">
            <a:avLst/>
          </a:prstGeom>
        </p:spPr>
      </p:pic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D9A260E2-B8D4-41FA-8527-A6FD0A2572BF}"/>
              </a:ext>
            </a:extLst>
          </p:cNvPr>
          <p:cNvCxnSpPr>
            <a:cxnSpLocks/>
          </p:cNvCxnSpPr>
          <p:nvPr/>
        </p:nvCxnSpPr>
        <p:spPr>
          <a:xfrm>
            <a:off x="1494338" y="3260456"/>
            <a:ext cx="1746879" cy="741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372589E-7BAE-474C-B296-A1B1755BF23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388" y="5287776"/>
            <a:ext cx="741464" cy="104746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DC53A3-1DCE-4C95-8EEB-C2D1FBB00ED3}"/>
              </a:ext>
            </a:extLst>
          </p:cNvPr>
          <p:cNvCxnSpPr/>
          <p:nvPr/>
        </p:nvCxnSpPr>
        <p:spPr>
          <a:xfrm flipH="1">
            <a:off x="1059937" y="5287776"/>
            <a:ext cx="1511237" cy="898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6FF35962-204E-4220-BF16-968B8576DD6B}"/>
              </a:ext>
            </a:extLst>
          </p:cNvPr>
          <p:cNvSpPr/>
          <p:nvPr/>
        </p:nvSpPr>
        <p:spPr>
          <a:xfrm>
            <a:off x="1299445" y="5316569"/>
            <a:ext cx="8853499" cy="93622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7382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11BC84-B55F-47F5-84C0-507D65BC0F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660" y="2548506"/>
            <a:ext cx="2143125" cy="2143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AE9C0F-7F7B-411D-A6C8-820E87747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36" y="2548505"/>
            <a:ext cx="3055093" cy="214312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D589C9-D808-4EC2-9B68-2D1A7962757F}"/>
              </a:ext>
            </a:extLst>
          </p:cNvPr>
          <p:cNvCxnSpPr/>
          <p:nvPr/>
        </p:nvCxnSpPr>
        <p:spPr>
          <a:xfrm>
            <a:off x="368489" y="2548505"/>
            <a:ext cx="6291618" cy="1968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7DA9676-7999-4872-8C8A-79FB05762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673" y="2548505"/>
            <a:ext cx="3291651" cy="21431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F233D2-E64B-4EBE-8C61-A926458F39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036" y="3914822"/>
            <a:ext cx="807913" cy="80791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E8165D5-9C5B-48EA-A472-5049AB4D6D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400" y="5310448"/>
            <a:ext cx="1539996" cy="112854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9121355-79B6-4421-AF34-FB4ADD2A91EA}"/>
              </a:ext>
            </a:extLst>
          </p:cNvPr>
          <p:cNvCxnSpPr>
            <a:cxnSpLocks/>
          </p:cNvCxnSpPr>
          <p:nvPr/>
        </p:nvCxnSpPr>
        <p:spPr>
          <a:xfrm>
            <a:off x="621230" y="5543792"/>
            <a:ext cx="4278316" cy="3693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2A49AC3-CEF2-460B-B94F-A58325CBB547}"/>
              </a:ext>
            </a:extLst>
          </p:cNvPr>
          <p:cNvSpPr/>
          <p:nvPr/>
        </p:nvSpPr>
        <p:spPr>
          <a:xfrm>
            <a:off x="368489" y="1406441"/>
            <a:ext cx="4010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1995 </a:t>
            </a:r>
            <a:r>
              <a:rPr lang="en-US" dirty="0"/>
              <a:t>000.PENTAGON.PX  </a:t>
            </a:r>
            <a:r>
              <a:rPr lang="en-US" b="1" dirty="0"/>
              <a:t>IMPORT </a:t>
            </a:r>
            <a:r>
              <a:rPr lang="en-US" sz="800" strike="sngStrike" dirty="0" err="1"/>
              <a:t>ibm.swat.shoe</a:t>
            </a:r>
            <a:endParaRPr lang="en-US" sz="800" strike="sngStrike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106F951-2343-4556-84D4-8756ED179AA8}"/>
              </a:ext>
            </a:extLst>
          </p:cNvPr>
          <p:cNvSpPr/>
          <p:nvPr/>
        </p:nvSpPr>
        <p:spPr>
          <a:xfrm>
            <a:off x="317950" y="5254523"/>
            <a:ext cx="4909609" cy="151014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E12A720-31B7-4FBC-B9AB-CFA933997740}"/>
              </a:ext>
            </a:extLst>
          </p:cNvPr>
          <p:cNvSpPr txBox="1"/>
          <p:nvPr/>
        </p:nvSpPr>
        <p:spPr>
          <a:xfrm>
            <a:off x="287232" y="4961990"/>
            <a:ext cx="4940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ATOMCLOC(CPVA).VIRING.MARY DREAM MACHINE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891200E-5F3F-49A2-B627-6CF0354FB67E}"/>
              </a:ext>
            </a:extLst>
          </p:cNvPr>
          <p:cNvSpPr/>
          <p:nvPr/>
        </p:nvSpPr>
        <p:spPr>
          <a:xfrm>
            <a:off x="9604907" y="1454897"/>
            <a:ext cx="2529385" cy="664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Carl-Benz-Strasse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45AB007-D2E9-4F39-9B52-676859B6F9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638" y="2408298"/>
            <a:ext cx="2143126" cy="214312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9DDAC3-9B08-4E13-BAEE-17F2536D4447}"/>
              </a:ext>
            </a:extLst>
          </p:cNvPr>
          <p:cNvCxnSpPr/>
          <p:nvPr/>
        </p:nvCxnSpPr>
        <p:spPr>
          <a:xfrm>
            <a:off x="191069" y="2893325"/>
            <a:ext cx="11805313" cy="10645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DF1FF7E-2DB9-4269-9211-DA8AD4EC23DD}"/>
              </a:ext>
            </a:extLst>
          </p:cNvPr>
          <p:cNvSpPr/>
          <p:nvPr/>
        </p:nvSpPr>
        <p:spPr>
          <a:xfrm>
            <a:off x="368489" y="2474062"/>
            <a:ext cx="11391814" cy="243517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18D3AA-18A4-4812-A16C-9D5E81B63112}"/>
              </a:ext>
            </a:extLst>
          </p:cNvPr>
          <p:cNvSpPr txBox="1"/>
          <p:nvPr/>
        </p:nvSpPr>
        <p:spPr>
          <a:xfrm>
            <a:off x="5815442" y="5657454"/>
            <a:ext cx="6286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v0.FBI:WMD:CAR:HOMCE:LUX:ATOMCLOCK(VIRNA AMRY).CPVA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302DEC5-6521-478C-AFE3-676CD398F85F}"/>
              </a:ext>
            </a:extLst>
          </p:cNvPr>
          <p:cNvSpPr/>
          <p:nvPr/>
        </p:nvSpPr>
        <p:spPr>
          <a:xfrm>
            <a:off x="368489" y="1686788"/>
            <a:ext cx="121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2014 CPVA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23AD39-DA02-4E58-BEAA-AB3C4387F2C4}"/>
              </a:ext>
            </a:extLst>
          </p:cNvPr>
          <p:cNvSpPr txBox="1"/>
          <p:nvPr/>
        </p:nvSpPr>
        <p:spPr>
          <a:xfrm>
            <a:off x="431697" y="2539629"/>
            <a:ext cx="3412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MARK(US): </a:t>
            </a:r>
            <a:r>
              <a:rPr lang="en-US" strike="sngStrike" dirty="0" err="1"/>
              <a:t>stolz</a:t>
            </a:r>
            <a:r>
              <a:rPr lang="en-US" dirty="0"/>
              <a:t> </a:t>
            </a:r>
          </a:p>
          <a:p>
            <a:r>
              <a:rPr lang="en-US" dirty="0"/>
              <a:t>nonPoliceRT.WW2.CIVIL CDE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proud;Stoltz</a:t>
            </a:r>
            <a:r>
              <a:rPr lang="en-US" sz="800" strike="sngStrike" dirty="0"/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0F56556-8F96-4D63-9347-C458D4E9A5A0}"/>
              </a:ext>
            </a:extLst>
          </p:cNvPr>
          <p:cNvSpPr txBox="1"/>
          <p:nvPr/>
        </p:nvSpPr>
        <p:spPr>
          <a:xfrm>
            <a:off x="7151427" y="1497712"/>
            <a:ext cx="1419367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7A7D49C-4943-4F66-8614-8FDDA44AC7E4}"/>
              </a:ext>
            </a:extLst>
          </p:cNvPr>
          <p:cNvSpPr/>
          <p:nvPr/>
        </p:nvSpPr>
        <p:spPr>
          <a:xfrm>
            <a:off x="7187435" y="1931646"/>
            <a:ext cx="1521882" cy="7440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>
                <a:solidFill>
                  <a:schemeClr val="tx1"/>
                </a:solidFill>
              </a:rPr>
              <a:t>!sex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1208B99-E346-4B38-A693-6FA599DF2A19}"/>
              </a:ext>
            </a:extLst>
          </p:cNvPr>
          <p:cNvSpPr txBox="1"/>
          <p:nvPr/>
        </p:nvSpPr>
        <p:spPr>
          <a:xfrm>
            <a:off x="7267970" y="2001387"/>
            <a:ext cx="147328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VIRNIG.MARY</a:t>
            </a:r>
          </a:p>
          <a:p>
            <a:r>
              <a:rPr lang="en-US" sz="800" dirty="0" err="1"/>
              <a:t>nonPolcieTRXLogical</a:t>
            </a:r>
            <a:endParaRPr lang="en-US" sz="80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2040ACF-311D-4C6B-9386-E5662C1A88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479" y="3720121"/>
            <a:ext cx="3086100" cy="14859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D087E83-EBAB-48A0-8EA1-C796EFE3F1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492" y="4054609"/>
            <a:ext cx="1917417" cy="94969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71F6144-CB87-490A-89B0-23567E94BF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04" y="4781792"/>
            <a:ext cx="1500187" cy="7620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77909F3-D095-4115-A874-D01104A4E7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233" y="4617188"/>
            <a:ext cx="1471840" cy="747601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0D41E86-BBED-4A2D-9027-91D5F9F5F054}"/>
              </a:ext>
            </a:extLst>
          </p:cNvPr>
          <p:cNvCxnSpPr/>
          <p:nvPr/>
        </p:nvCxnSpPr>
        <p:spPr>
          <a:xfrm>
            <a:off x="6093725" y="3914822"/>
            <a:ext cx="6098275" cy="1339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9851C04-08C0-44EB-92A7-C13DB2BB8233}"/>
              </a:ext>
            </a:extLst>
          </p:cNvPr>
          <p:cNvCxnSpPr/>
          <p:nvPr/>
        </p:nvCxnSpPr>
        <p:spPr>
          <a:xfrm flipV="1">
            <a:off x="9258212" y="3411991"/>
            <a:ext cx="800188" cy="794064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8FA5CC1-6713-4A26-AB1E-EF2D0FF93A66}"/>
              </a:ext>
            </a:extLst>
          </p:cNvPr>
          <p:cNvCxnSpPr/>
          <p:nvPr/>
        </p:nvCxnSpPr>
        <p:spPr>
          <a:xfrm flipH="1" flipV="1">
            <a:off x="4808667" y="3585070"/>
            <a:ext cx="4285289" cy="42103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3DB783E7-DF3F-48A6-8F71-729DBB5C21C7}"/>
              </a:ext>
            </a:extLst>
          </p:cNvPr>
          <p:cNvSpPr/>
          <p:nvPr/>
        </p:nvSpPr>
        <p:spPr>
          <a:xfrm>
            <a:off x="6467325" y="3637266"/>
            <a:ext cx="5374866" cy="171370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C73BC8F-F0D4-452F-8F86-8D15EF53B7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103" y="5475761"/>
            <a:ext cx="1483025" cy="71404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E839382-0909-4520-AABC-FFF92A43FCC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255" y="6100406"/>
            <a:ext cx="766582" cy="37968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2EF24BE-4707-436D-BE42-B7257FC9F6B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381" y="6045766"/>
            <a:ext cx="819165" cy="41608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6C7AB77-31FD-445D-8DC5-52D42E7E896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395" y="5826242"/>
            <a:ext cx="819164" cy="416083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CF748234-0829-4405-A23E-3E2B559125DD}"/>
              </a:ext>
            </a:extLst>
          </p:cNvPr>
          <p:cNvSpPr/>
          <p:nvPr/>
        </p:nvSpPr>
        <p:spPr>
          <a:xfrm>
            <a:off x="3420557" y="5408733"/>
            <a:ext cx="1942517" cy="112854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77280A4-0FC3-42D3-A014-DDD5F1B52225}"/>
              </a:ext>
            </a:extLst>
          </p:cNvPr>
          <p:cNvCxnSpPr/>
          <p:nvPr/>
        </p:nvCxnSpPr>
        <p:spPr>
          <a:xfrm flipV="1">
            <a:off x="3844234" y="5543792"/>
            <a:ext cx="1383325" cy="698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E20C2D1-B294-4021-8B9B-FCDF8B217240}"/>
              </a:ext>
            </a:extLst>
          </p:cNvPr>
          <p:cNvSpPr txBox="1"/>
          <p:nvPr/>
        </p:nvSpPr>
        <p:spPr>
          <a:xfrm>
            <a:off x="6376558" y="5826242"/>
            <a:ext cx="4730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DOL.SQ.CDCR.St</a:t>
            </a:r>
            <a:r>
              <a:rPr lang="en-US" sz="2800" b="1" dirty="0"/>
              <a:t>. Rita.!1D8723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C48769D-F6ED-4611-8AEC-106C6BC64D5F}"/>
              </a:ext>
            </a:extLst>
          </p:cNvPr>
          <p:cNvSpPr txBox="1"/>
          <p:nvPr/>
        </p:nvSpPr>
        <p:spPr>
          <a:xfrm>
            <a:off x="5744252" y="1156457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!St. </a:t>
            </a:r>
            <a:r>
              <a:rPr lang="en-US" dirty="0" err="1"/>
              <a:t>Nick.</a:t>
            </a:r>
            <a:r>
              <a:rPr lang="en-US" sz="1000" strike="sngStrike" dirty="0" err="1"/>
              <a:t>VISABILITY</a:t>
            </a:r>
            <a:endParaRPr lang="en-US" sz="1000" strike="sngStrike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E00BE30-859A-4299-BBB0-3AB27A3E1A2D}"/>
              </a:ext>
            </a:extLst>
          </p:cNvPr>
          <p:cNvCxnSpPr/>
          <p:nvPr/>
        </p:nvCxnSpPr>
        <p:spPr>
          <a:xfrm>
            <a:off x="6117314" y="2605950"/>
            <a:ext cx="3059010" cy="672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E075D0B-3181-4D8E-9AA1-909AA525FE42}"/>
              </a:ext>
            </a:extLst>
          </p:cNvPr>
          <p:cNvCxnSpPr>
            <a:cxnSpLocks/>
            <a:endCxn id="73" idx="0"/>
          </p:cNvCxnSpPr>
          <p:nvPr/>
        </p:nvCxnSpPr>
        <p:spPr>
          <a:xfrm flipV="1">
            <a:off x="5744252" y="1156457"/>
            <a:ext cx="783227" cy="434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A0CD848-192D-4B14-ACE9-41A92ADF1844}"/>
              </a:ext>
            </a:extLst>
          </p:cNvPr>
          <p:cNvSpPr txBox="1"/>
          <p:nvPr/>
        </p:nvSpPr>
        <p:spPr>
          <a:xfrm>
            <a:off x="400773" y="1161262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December 24</a:t>
            </a:r>
            <a:r>
              <a:rPr lang="en-US" baseline="30000" dirty="0"/>
              <a:t>th</a:t>
            </a:r>
            <a:r>
              <a:rPr lang="en-US" dirty="0"/>
              <a:t>, 1995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EE46B65-F10A-4B3E-AE5E-CD7063656CCA}"/>
              </a:ext>
            </a:extLst>
          </p:cNvPr>
          <p:cNvCxnSpPr/>
          <p:nvPr/>
        </p:nvCxnSpPr>
        <p:spPr>
          <a:xfrm flipV="1">
            <a:off x="7151427" y="3809023"/>
            <a:ext cx="3932726" cy="808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6D7EBD3A-6C8F-4C30-91C1-33CF79BB7D30}"/>
              </a:ext>
            </a:extLst>
          </p:cNvPr>
          <p:cNvSpPr txBox="1"/>
          <p:nvPr/>
        </p:nvSpPr>
        <p:spPr>
          <a:xfrm>
            <a:off x="975065" y="2119029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FBI:WMD:GREEN/FLIGHT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31EC0A95-012A-4249-B0BB-4640E9C95F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04502" y="1715014"/>
            <a:ext cx="1083191" cy="799007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DC514F0-2457-45B2-B302-C8B89F190EE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833" y="1755877"/>
            <a:ext cx="998610" cy="599166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B27C5E12-59CB-4DF3-BCAE-DC8A26AA3CB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766" y="2082237"/>
            <a:ext cx="698338" cy="259101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6E9AA1D1-F3F6-4D2E-8C29-259242FDD390}"/>
              </a:ext>
            </a:extLst>
          </p:cNvPr>
          <p:cNvSpPr txBox="1"/>
          <p:nvPr/>
        </p:nvSpPr>
        <p:spPr>
          <a:xfrm>
            <a:off x="4869547" y="1651979"/>
            <a:ext cx="17844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PENTAOGN.BASE.PX.CUSTOEMR.SHOE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C3815243-5E69-49AF-87B0-82494AB54F4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90" y="1759701"/>
            <a:ext cx="729695" cy="443391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F0373D68-30A7-4544-84C1-160CEC7C62E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222" y="2111603"/>
            <a:ext cx="698338" cy="259101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2171C419-D096-4F96-A949-EBCD1E4331C2}"/>
              </a:ext>
            </a:extLst>
          </p:cNvPr>
          <p:cNvSpPr/>
          <p:nvPr/>
        </p:nvSpPr>
        <p:spPr>
          <a:xfrm>
            <a:off x="3557592" y="1824004"/>
            <a:ext cx="1250694" cy="64461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2AB6F65-4C4F-4421-9180-A632729B56EA}"/>
              </a:ext>
            </a:extLst>
          </p:cNvPr>
          <p:cNvCxnSpPr/>
          <p:nvPr/>
        </p:nvCxnSpPr>
        <p:spPr>
          <a:xfrm>
            <a:off x="3290257" y="1914504"/>
            <a:ext cx="1609289" cy="552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F5EB43-1E02-4F69-A2A2-067E2B8ED427}"/>
              </a:ext>
            </a:extLst>
          </p:cNvPr>
          <p:cNvCxnSpPr/>
          <p:nvPr/>
        </p:nvCxnSpPr>
        <p:spPr>
          <a:xfrm flipV="1">
            <a:off x="1002368" y="3566828"/>
            <a:ext cx="2833066" cy="516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020256-BE58-444E-8C33-72B2639F7F0A}"/>
              </a:ext>
            </a:extLst>
          </p:cNvPr>
          <p:cNvCxnSpPr/>
          <p:nvPr/>
        </p:nvCxnSpPr>
        <p:spPr>
          <a:xfrm flipV="1">
            <a:off x="3844234" y="2621085"/>
            <a:ext cx="3106813" cy="1681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A7EF05-5F2A-4FC5-BD62-36932E2EBF7D}"/>
              </a:ext>
            </a:extLst>
          </p:cNvPr>
          <p:cNvSpPr txBox="1"/>
          <p:nvPr/>
        </p:nvSpPr>
        <p:spPr>
          <a:xfrm>
            <a:off x="7646819" y="6330678"/>
            <a:ext cx="275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“The California SQ Record”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52F8EF-22FB-4C2E-AE53-6CA90AEC180B}"/>
              </a:ext>
            </a:extLst>
          </p:cNvPr>
          <p:cNvCxnSpPr>
            <a:stCxn id="15" idx="1"/>
          </p:cNvCxnSpPr>
          <p:nvPr/>
        </p:nvCxnSpPr>
        <p:spPr>
          <a:xfrm>
            <a:off x="7646819" y="6515344"/>
            <a:ext cx="29913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187DEA2-A635-487D-AF5C-EAE269BF3A03}"/>
              </a:ext>
            </a:extLst>
          </p:cNvPr>
          <p:cNvSpPr txBox="1"/>
          <p:nvPr/>
        </p:nvSpPr>
        <p:spPr>
          <a:xfrm>
            <a:off x="7721027" y="6545632"/>
            <a:ext cx="24753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Holy </a:t>
            </a:r>
            <a:r>
              <a:rPr lang="en-US" sz="800" strike="sngStrike" dirty="0" err="1"/>
              <a:t>Quacaoloy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Doly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Elecchair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Rcord</a:t>
            </a:r>
            <a:r>
              <a:rPr lang="en-US" sz="800" strike="sngStrike" dirty="0"/>
              <a:t>, leather injection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C8983C7-AE7A-49BF-B9A5-84B4C65DC88A}"/>
              </a:ext>
            </a:extLst>
          </p:cNvPr>
          <p:cNvSpPr/>
          <p:nvPr/>
        </p:nvSpPr>
        <p:spPr>
          <a:xfrm>
            <a:off x="7646818" y="6347217"/>
            <a:ext cx="2701415" cy="44036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E45B16-52E4-441A-BEAF-AD1B85FF4FFF}"/>
              </a:ext>
            </a:extLst>
          </p:cNvPr>
          <p:cNvSpPr txBox="1"/>
          <p:nvPr/>
        </p:nvSpPr>
        <p:spPr>
          <a:xfrm>
            <a:off x="8570794" y="547576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KING.POPE</a:t>
            </a:r>
            <a:r>
              <a:rPr lang="en-US" sz="800" strike="sngStrike" dirty="0"/>
              <a:t>(!</a:t>
            </a:r>
            <a:r>
              <a:rPr lang="en-US" sz="800" strike="sngStrike" dirty="0" err="1"/>
              <a:t>ceaser</a:t>
            </a:r>
            <a:r>
              <a:rPr lang="en-US" sz="800" strike="sngStrik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35153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91" y="1950130"/>
            <a:ext cx="885714" cy="40952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1758391" y="1725458"/>
            <a:ext cx="885714" cy="634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79" y="2014013"/>
            <a:ext cx="615043" cy="3444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79" y="1515941"/>
            <a:ext cx="637869" cy="3572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91" y="1459602"/>
            <a:ext cx="885714" cy="40952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1758391" y="1234930"/>
            <a:ext cx="885714" cy="634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452" y="3141547"/>
            <a:ext cx="1190448" cy="334901"/>
          </a:xfrm>
          <a:prstGeom prst="rect">
            <a:avLst/>
          </a:prstGeom>
        </p:spPr>
      </p:pic>
      <p:cxnSp>
        <p:nvCxnSpPr>
          <p:cNvPr id="14" name="Straight Connector 13"/>
          <p:cNvCxnSpPr>
            <a:stCxn id="12" idx="1"/>
          </p:cNvCxnSpPr>
          <p:nvPr/>
        </p:nvCxnSpPr>
        <p:spPr>
          <a:xfrm flipV="1">
            <a:off x="2035452" y="3308997"/>
            <a:ext cx="130605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758391" y="3029226"/>
            <a:ext cx="84467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694964" y="3892826"/>
            <a:ext cx="84467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201248" y="4210756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JYLE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379" y="4319452"/>
            <a:ext cx="531044" cy="87394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1531275" y="5399893"/>
            <a:ext cx="84467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630676" y="3892826"/>
            <a:ext cx="1320435" cy="1412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946" y="4231956"/>
            <a:ext cx="1629521" cy="1015582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2630676" y="4331764"/>
            <a:ext cx="2652524" cy="73840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201248" y="4319452"/>
            <a:ext cx="423350" cy="260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694964" y="3858286"/>
            <a:ext cx="248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v2.FBI:KIDNANPING.prof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2208202" y="4231955"/>
            <a:ext cx="3142731" cy="961444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624598" y="1459602"/>
            <a:ext cx="908824" cy="1181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515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941" y="4231945"/>
            <a:ext cx="1207617" cy="4151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23" name="Rectangle 22"/>
          <p:cNvSpPr/>
          <p:nvPr/>
        </p:nvSpPr>
        <p:spPr>
          <a:xfrm>
            <a:off x="10030258" y="1486166"/>
            <a:ext cx="2161742" cy="70705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N. </a:t>
            </a:r>
            <a:r>
              <a:rPr lang="en-US" dirty="0" err="1"/>
              <a:t>Braciforte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8583" y="114701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1982</a:t>
            </a:r>
          </a:p>
        </p:txBody>
      </p:sp>
      <p:sp>
        <p:nvSpPr>
          <p:cNvPr id="3" name="Rectangle 2"/>
          <p:cNvSpPr/>
          <p:nvPr/>
        </p:nvSpPr>
        <p:spPr>
          <a:xfrm>
            <a:off x="11401778" y="1420295"/>
            <a:ext cx="790222" cy="19209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Rented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609" y="1708632"/>
            <a:ext cx="1711255" cy="10434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726" y="1791873"/>
            <a:ext cx="1259377" cy="76497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3320757" y="2703490"/>
            <a:ext cx="5541021" cy="48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301" y="2233933"/>
            <a:ext cx="607253" cy="34411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680178" y="5820532"/>
            <a:ext cx="4854193" cy="7902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27" idx="1"/>
            <a:endCxn id="27" idx="3"/>
          </p:cNvCxnSpPr>
          <p:nvPr/>
        </p:nvCxnSpPr>
        <p:spPr>
          <a:xfrm>
            <a:off x="3680178" y="6215644"/>
            <a:ext cx="4854193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715911" y="5495001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MAINSTREET(</a:t>
            </a:r>
            <a:r>
              <a:rPr lang="en-US" dirty="0" err="1"/>
              <a:t>linkhheim</a:t>
            </a:r>
            <a:r>
              <a:rPr lang="en-US" dirty="0"/>
              <a:t>)</a:t>
            </a:r>
          </a:p>
        </p:txBody>
      </p:sp>
      <p:sp>
        <p:nvSpPr>
          <p:cNvPr id="35" name="Oval 34"/>
          <p:cNvSpPr/>
          <p:nvPr/>
        </p:nvSpPr>
        <p:spPr>
          <a:xfrm>
            <a:off x="4979426" y="4951058"/>
            <a:ext cx="443648" cy="39915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042179" y="5315504"/>
            <a:ext cx="443648" cy="3991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004722" y="4972002"/>
            <a:ext cx="393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flea2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124048" y="4626834"/>
            <a:ext cx="3598742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YUGLAVISIN WAR.IPX.MARIN COURT</a:t>
            </a:r>
          </a:p>
          <a:p>
            <a:r>
              <a:rPr lang="en-US" strike="sngStrike" dirty="0" err="1"/>
              <a:t>Vuscko</a:t>
            </a:r>
            <a:r>
              <a:rPr lang="en-US" strike="sngStrike" dirty="0"/>
              <a:t> </a:t>
            </a:r>
            <a:r>
              <a:rPr lang="en-US" strike="sngStrike" dirty="0" err="1"/>
              <a:t>sachea</a:t>
            </a:r>
            <a:endParaRPr lang="en-US" strike="sngStrike" dirty="0"/>
          </a:p>
          <a:p>
            <a:endParaRPr lang="en-US" dirty="0"/>
          </a:p>
          <a:p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mdma</a:t>
            </a:r>
            <a:r>
              <a:rPr lang="en-US" sz="800" strike="sngStrike" dirty="0"/>
              <a:t>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232885" y="5095112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Cisco.kid</a:t>
            </a:r>
            <a:endParaRPr lang="en-US" sz="800" strike="sngStrike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3143857" y="1612389"/>
            <a:ext cx="1761067" cy="1492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762608" y="3864110"/>
            <a:ext cx="881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Murders: dr. Dieter </a:t>
            </a:r>
            <a:r>
              <a:rPr lang="en-US" dirty="0" err="1"/>
              <a:t>Zeche</a:t>
            </a:r>
            <a:r>
              <a:rPr lang="en-US" dirty="0"/>
              <a:t>(warped record, cherry tree </a:t>
            </a:r>
            <a:r>
              <a:rPr lang="en-US" dirty="0" err="1"/>
              <a:t>icecream</a:t>
            </a:r>
            <a:r>
              <a:rPr lang="en-US" dirty="0"/>
              <a:t>, POLIE:KIND moped </a:t>
            </a:r>
            <a:r>
              <a:rPr lang="en-US" dirty="0" err="1"/>
              <a:t>accidnet</a:t>
            </a:r>
            <a:r>
              <a:rPr lang="en-US" dirty="0"/>
              <a:t>)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4459111" y="4137231"/>
            <a:ext cx="4730045" cy="1789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4301067" y="6321520"/>
            <a:ext cx="678359" cy="40410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4979426" y="4137231"/>
            <a:ext cx="2493818" cy="2140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025393" y="4339170"/>
            <a:ext cx="654785" cy="227158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070549" y="4747637"/>
            <a:ext cx="632714" cy="1165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anal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573428" y="4325368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Ringbuffer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463" y="4291933"/>
            <a:ext cx="1190448" cy="334901"/>
          </a:xfrm>
          <a:prstGeom prst="rect">
            <a:avLst/>
          </a:prstGeom>
        </p:spPr>
      </p:pic>
      <p:cxnSp>
        <p:nvCxnSpPr>
          <p:cNvPr id="57" name="Straight Connector 56"/>
          <p:cNvCxnSpPr>
            <a:endCxn id="54" idx="3"/>
          </p:cNvCxnSpPr>
          <p:nvPr/>
        </p:nvCxnSpPr>
        <p:spPr>
          <a:xfrm flipV="1">
            <a:off x="3155451" y="4510034"/>
            <a:ext cx="583681" cy="417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endCxn id="54" idx="3"/>
          </p:cNvCxnSpPr>
          <p:nvPr/>
        </p:nvCxnSpPr>
        <p:spPr>
          <a:xfrm flipV="1">
            <a:off x="1140178" y="4510034"/>
            <a:ext cx="2598954" cy="6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295087" y="4182355"/>
            <a:ext cx="1415954" cy="28656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Ring </a:t>
            </a:r>
            <a:r>
              <a:rPr lang="en-US" dirty="0" err="1"/>
              <a:t>Strasse</a:t>
            </a:r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3800350" y="4225036"/>
            <a:ext cx="409887" cy="29420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863103" y="4589482"/>
            <a:ext cx="409887" cy="2942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3825646" y="4245980"/>
            <a:ext cx="363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flea2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3025393" y="3702756"/>
            <a:ext cx="6423407" cy="2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913559" y="3955122"/>
            <a:ext cx="10625552" cy="2882197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>
            <a:off x="4730044" y="1612389"/>
            <a:ext cx="1762257" cy="1139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4979426" y="4168766"/>
            <a:ext cx="1726174" cy="688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422400" y="3409244"/>
            <a:ext cx="380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HOMICIDE:AULANDER</a:t>
            </a:r>
            <a:r>
              <a:rPr lang="en-US" sz="800" strike="sngStrike" dirty="0"/>
              <a:t>(link: </a:t>
            </a:r>
            <a:r>
              <a:rPr lang="en-US" sz="800" strike="sngStrike" dirty="0" err="1"/>
              <a:t>appel.atar.dvision</a:t>
            </a:r>
            <a:r>
              <a:rPr lang="en-US" sz="800" strike="sngStrike" dirty="0"/>
              <a:t>); </a:t>
            </a:r>
            <a:r>
              <a:rPr lang="en-US" sz="800" strike="sngStrike" dirty="0" err="1"/>
              <a:t>Harkan</a:t>
            </a:r>
            <a:r>
              <a:rPr lang="en-US" sz="800" strike="sngStrike" dirty="0"/>
              <a:t> 10c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05" y="3432868"/>
            <a:ext cx="390022" cy="297449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10351911" y="2381237"/>
            <a:ext cx="1802318" cy="633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0335100" y="2372439"/>
            <a:ext cx="355502" cy="680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 rot="16200000">
            <a:off x="10214029" y="249712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0760065" y="2385413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 </a:t>
            </a:r>
          </a:p>
          <a:p>
            <a:r>
              <a:rPr lang="en-US" dirty="0"/>
              <a:t>SCREEN</a:t>
            </a:r>
          </a:p>
        </p:txBody>
      </p:sp>
      <p:cxnSp>
        <p:nvCxnSpPr>
          <p:cNvPr id="80" name="Straight Connector 79"/>
          <p:cNvCxnSpPr/>
          <p:nvPr/>
        </p:nvCxnSpPr>
        <p:spPr>
          <a:xfrm>
            <a:off x="4904924" y="3384978"/>
            <a:ext cx="1011825" cy="405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207253" y="1700935"/>
            <a:ext cx="4260338" cy="961444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>
            <a:off x="6705600" y="1861451"/>
            <a:ext cx="304800" cy="860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455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394" y="5730294"/>
            <a:ext cx="763877" cy="622419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02869" y="2242380"/>
            <a:ext cx="455734" cy="75452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933" y="2483841"/>
            <a:ext cx="668956" cy="6689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82" y="2441776"/>
            <a:ext cx="1136670" cy="837318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441664" y="3139149"/>
            <a:ext cx="632714" cy="11658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anal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44543" y="2716880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Ringbuffer</a:t>
            </a:r>
            <a:endParaRPr lang="en-US" dirty="0"/>
          </a:p>
        </p:txBody>
      </p:sp>
      <p:cxnSp>
        <p:nvCxnSpPr>
          <p:cNvPr id="29" name="Straight Connector 28"/>
          <p:cNvCxnSpPr>
            <a:endCxn id="28" idx="3"/>
          </p:cNvCxnSpPr>
          <p:nvPr/>
        </p:nvCxnSpPr>
        <p:spPr>
          <a:xfrm flipV="1">
            <a:off x="1526566" y="2901546"/>
            <a:ext cx="583681" cy="417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66202" y="2573867"/>
            <a:ext cx="1415954" cy="28656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Ring </a:t>
            </a:r>
            <a:r>
              <a:rPr lang="en-US" dirty="0" err="1"/>
              <a:t>Strasse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2171465" y="2616548"/>
            <a:ext cx="409887" cy="29420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236325" y="2903236"/>
            <a:ext cx="409887" cy="29420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196761" y="2637492"/>
            <a:ext cx="363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flea2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30578" y="2460978"/>
            <a:ext cx="2269066" cy="950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013" y="2423543"/>
            <a:ext cx="887608" cy="887608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3939821" y="2323444"/>
            <a:ext cx="1292931" cy="98770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56000" y="2111022"/>
            <a:ext cx="4921956" cy="56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53" y="2906090"/>
            <a:ext cx="694593" cy="423532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6513689" y="2328887"/>
            <a:ext cx="2088444" cy="1082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983689" y="2167467"/>
            <a:ext cx="1541289" cy="1444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3635022" y="3572605"/>
            <a:ext cx="4921956" cy="56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556000" y="1727200"/>
            <a:ext cx="1299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KING.JFK(</a:t>
            </a:r>
            <a:r>
              <a:rPr lang="en-US" dirty="0" err="1"/>
              <a:t>jr</a:t>
            </a:r>
            <a:r>
              <a:rPr lang="en-US" dirty="0"/>
              <a:t>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982981" y="1692603"/>
            <a:ext cx="624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IPX.ATOMCLOIC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tim</a:t>
            </a:r>
            <a:r>
              <a:rPr lang="en-US" sz="800" strike="sngStrike" dirty="0"/>
              <a:t>).I was; something until now(</a:t>
            </a:r>
            <a:r>
              <a:rPr lang="en-US" sz="800" strike="sngStrike" dirty="0" err="1"/>
              <a:t>iWoz</a:t>
            </a:r>
            <a:r>
              <a:rPr lang="en-US" sz="800" strike="sngStrike" dirty="0"/>
              <a:t>) or WAS WebSphere </a:t>
            </a:r>
            <a:r>
              <a:rPr lang="en-US" sz="800" strike="sngStrike" dirty="0" err="1"/>
              <a:t>Applicatoin</a:t>
            </a:r>
            <a:r>
              <a:rPr lang="en-US" sz="800" strike="sngStrike" dirty="0"/>
              <a:t> Server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716056" y="2144787"/>
            <a:ext cx="17860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RDS, Atari, Sun </a:t>
            </a:r>
            <a:r>
              <a:rPr lang="en-US" sz="800" strike="sngStrike" dirty="0" err="1"/>
              <a:t>Micorosysmte</a:t>
            </a:r>
            <a:r>
              <a:rPr lang="en-US" sz="800" strike="sngStrike" dirty="0"/>
              <a:t> = Oracle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43" y="3765369"/>
            <a:ext cx="975607" cy="1319344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3262489" y="3765369"/>
            <a:ext cx="1721199" cy="1461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981" y="3718684"/>
            <a:ext cx="1948398" cy="139171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811" y="3698047"/>
            <a:ext cx="940803" cy="133614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590" y="3707043"/>
            <a:ext cx="1103234" cy="137767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412" y="3760169"/>
            <a:ext cx="954267" cy="1228980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6931378" y="3572605"/>
            <a:ext cx="2630311" cy="1654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0" y="4002193"/>
            <a:ext cx="3878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pentong</a:t>
            </a:r>
            <a:r>
              <a:rPr lang="en-US" strike="sngStrike" dirty="0" err="1"/>
              <a:t>.emea.</a:t>
            </a:r>
            <a:r>
              <a:rPr lang="en-US" dirty="0" err="1"/>
              <a:t>homcidie:joerge</a:t>
            </a:r>
            <a:endParaRPr lang="en-US" dirty="0"/>
          </a:p>
          <a:p>
            <a:r>
              <a:rPr lang="en-US" dirty="0"/>
              <a:t>      </a:t>
            </a:r>
            <a:r>
              <a:rPr lang="en-US" dirty="0" err="1"/>
              <a:t>assuemd:pentagon.</a:t>
            </a:r>
            <a:r>
              <a:rPr lang="en-US" strike="sngStrike" dirty="0" err="1"/>
              <a:t>us</a:t>
            </a:r>
            <a:r>
              <a:rPr lang="en-US" dirty="0" err="1"/>
              <a:t>.homceip.jobs</a:t>
            </a:r>
            <a:endParaRPr lang="en-US" dirty="0"/>
          </a:p>
          <a:p>
            <a:r>
              <a:rPr lang="en-US" dirty="0"/>
              <a:t>Pattern: assisted long-term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3635022" y="4058571"/>
            <a:ext cx="5678311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716056" y="3346258"/>
            <a:ext cx="2919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LEVEL: CHECKPOINT CHARLIE(nonPoliceHomlessLiasion.1D8723[])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3674535" y="5283534"/>
            <a:ext cx="4921956" cy="56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440590" y="5109146"/>
            <a:ext cx="2047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41.ATOMCLOCK(</a:t>
            </a:r>
            <a:r>
              <a:rPr lang="en-US" sz="800" strike="sngStrike" dirty="0"/>
              <a:t>space invaders</a:t>
            </a:r>
            <a:r>
              <a:rPr lang="en-US" sz="800" dirty="0"/>
              <a:t>).WW1.WW2</a:t>
            </a:r>
          </a:p>
          <a:p>
            <a:r>
              <a:rPr lang="en-US" sz="800" strike="sngStrike" dirty="0" err="1"/>
              <a:t>Phil.</a:t>
            </a:r>
            <a:r>
              <a:rPr lang="en-US" sz="800" dirty="0" err="1"/>
              <a:t>JFK.MLK</a:t>
            </a:r>
            <a:endParaRPr lang="en-US" sz="800" dirty="0"/>
          </a:p>
          <a:p>
            <a:r>
              <a:rPr lang="en-US" sz="800" dirty="0"/>
              <a:t>HOMCE:NANA(</a:t>
            </a:r>
            <a:r>
              <a:rPr lang="en-US" sz="800" strike="sngStrike" dirty="0"/>
              <a:t>0.1 </a:t>
            </a:r>
            <a:r>
              <a:rPr lang="en-US" sz="800" strike="sngStrike" dirty="0" err="1"/>
              <a:t>mylk</a:t>
            </a:r>
            <a:r>
              <a:rPr lang="en-US" sz="800" strike="sngStrike" dirty="0"/>
              <a:t>)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6077523" y="2414844"/>
            <a:ext cx="853855" cy="617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674535" y="3683553"/>
            <a:ext cx="5578251" cy="138025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4105" y="4620506"/>
            <a:ext cx="1029473" cy="578118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124178" y="4756669"/>
            <a:ext cx="26122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-11824" y="4374212"/>
            <a:ext cx="3665561" cy="83988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utoShape 2" descr="Tauntaun | StarWars.com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377" y="2490593"/>
            <a:ext cx="647331" cy="40344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620" y="2506444"/>
            <a:ext cx="527481" cy="39510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13828" y="2321774"/>
            <a:ext cx="547861" cy="25331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65122" y="2328165"/>
            <a:ext cx="547861" cy="253312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H="1" flipV="1">
            <a:off x="9176679" y="2096532"/>
            <a:ext cx="610788" cy="1013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 flipV="1">
            <a:off x="9767824" y="2111022"/>
            <a:ext cx="694277" cy="1060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8819338" y="2155475"/>
            <a:ext cx="14847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FBI:WMD</a:t>
            </a:r>
            <a:r>
              <a:rPr lang="en-US" sz="800" strike="sngStrike" dirty="0" err="1"/>
              <a:t>:x</a:t>
            </a:r>
            <a:r>
              <a:rPr lang="en-US" sz="800" strike="sngStrike" dirty="0"/>
              <a:t>/y son of </a:t>
            </a:r>
            <a:r>
              <a:rPr lang="en-US" sz="800" strike="sngStrike" dirty="0" err="1"/>
              <a:t>ellis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eliso</a:t>
            </a:r>
            <a:r>
              <a:rPr lang="en-US" sz="800" strike="sngStrike" dirty="0"/>
              <a:t>) 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3246" y="2924172"/>
            <a:ext cx="576784" cy="32408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039941" y="2536457"/>
            <a:ext cx="667473" cy="323978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 flipH="1" flipV="1">
            <a:off x="11039941" y="2359806"/>
            <a:ext cx="802103" cy="1198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861" y="2218941"/>
            <a:ext cx="384037" cy="744723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>
            <a:off x="10543824" y="2218941"/>
            <a:ext cx="1298220" cy="133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570015" y="2673649"/>
            <a:ext cx="427464" cy="373571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>
            <a:off x="10920905" y="2114585"/>
            <a:ext cx="1298220" cy="133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0543824" y="2102582"/>
            <a:ext cx="1509550" cy="138025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8969024" y="2314567"/>
            <a:ext cx="1508823" cy="718235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971" y="5610108"/>
            <a:ext cx="573969" cy="766278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 flipV="1">
            <a:off x="4676478" y="5722361"/>
            <a:ext cx="1168941" cy="677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14452" y="5717096"/>
            <a:ext cx="1714286" cy="647619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9013828" y="5722361"/>
            <a:ext cx="28929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FBI:HOOVER</a:t>
            </a:r>
            <a:r>
              <a:rPr lang="en-US" dirty="0"/>
              <a:t>(</a:t>
            </a:r>
            <a:r>
              <a:rPr lang="en-US" sz="800" strike="sngStrike" dirty="0" err="1"/>
              <a:t>micheal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knight,druck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coors</a:t>
            </a:r>
            <a:r>
              <a:rPr lang="en-US" sz="800" strike="sngStrike" dirty="0"/>
              <a:t> w/dog)</a:t>
            </a:r>
          </a:p>
          <a:p>
            <a:r>
              <a:rPr lang="en-US" dirty="0"/>
              <a:t>HOMCIE:BILL</a:t>
            </a:r>
            <a:r>
              <a:rPr lang="en-US" sz="900" strike="sngStrike" dirty="0"/>
              <a:t>(</a:t>
            </a:r>
            <a:r>
              <a:rPr lang="en-US" sz="900" strike="sngStrike" dirty="0" err="1"/>
              <a:t>mcker</a:t>
            </a:r>
            <a:r>
              <a:rPr lang="en-US" sz="900" strike="sngStrike" dirty="0"/>
              <a:t>)</a:t>
            </a:r>
          </a:p>
          <a:p>
            <a:r>
              <a:rPr lang="en-US" dirty="0"/>
              <a:t>HOCMI:DOG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Marly</a:t>
            </a:r>
            <a:r>
              <a:rPr lang="en-US" sz="800" strike="sngStrike" dirty="0"/>
              <a:t>).</a:t>
            </a:r>
            <a:r>
              <a:rPr lang="en-US" sz="800" strike="sngStrike" dirty="0" err="1"/>
              <a:t>ibm.bob</a:t>
            </a:r>
            <a:endParaRPr lang="en-US" sz="800" strike="sngStrike" dirty="0"/>
          </a:p>
          <a:p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8923053" y="6547556"/>
            <a:ext cx="234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G.GOD.(</a:t>
            </a:r>
            <a:r>
              <a:rPr lang="en-US" dirty="0" err="1"/>
              <a:t>otis,jp</a:t>
            </a:r>
            <a:r>
              <a:rPr lang="en-US" dirty="0"/>
              <a:t> </a:t>
            </a:r>
            <a:r>
              <a:rPr lang="en-US" dirty="0" err="1"/>
              <a:t>mogan</a:t>
            </a:r>
            <a:r>
              <a:rPr lang="en-US" dirty="0"/>
              <a:t>),</a:t>
            </a: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898" y="6645975"/>
            <a:ext cx="224701" cy="224701"/>
          </a:xfrm>
          <a:prstGeom prst="rect">
            <a:avLst/>
          </a:prstGeom>
        </p:spPr>
      </p:pic>
      <p:cxnSp>
        <p:nvCxnSpPr>
          <p:cNvPr id="110" name="Straight Connector 109"/>
          <p:cNvCxnSpPr/>
          <p:nvPr/>
        </p:nvCxnSpPr>
        <p:spPr>
          <a:xfrm>
            <a:off x="9742326" y="6777566"/>
            <a:ext cx="19650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1145657" y="5387600"/>
            <a:ext cx="10903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NOTE: </a:t>
            </a:r>
            <a:r>
              <a:rPr lang="en-US" sz="800" dirty="0" err="1"/>
              <a:t>Florica</a:t>
            </a:r>
            <a:r>
              <a:rPr lang="en-US" sz="800" dirty="0"/>
              <a:t>, Labelle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8969024" y="6061060"/>
            <a:ext cx="30284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11145657" y="5503175"/>
            <a:ext cx="1152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“Elevator”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1037949" y="5301088"/>
            <a:ext cx="1169331" cy="571680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/>
          <p:nvPr/>
        </p:nvCxnSpPr>
        <p:spPr>
          <a:xfrm>
            <a:off x="11450296" y="5258212"/>
            <a:ext cx="129989" cy="686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1780357" y="5279507"/>
            <a:ext cx="129989" cy="686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5479000" y="5650664"/>
            <a:ext cx="1265594" cy="749095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8123612" y="2415566"/>
            <a:ext cx="761490" cy="828948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>
            <a:off x="5464695" y="5467062"/>
            <a:ext cx="1399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41.nonPolcieSecutoOridin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russian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orhtoax</a:t>
            </a:r>
            <a:r>
              <a:rPr lang="en-US" sz="800" strike="sngStrike" dirty="0"/>
              <a:t>)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8096865" y="2532339"/>
            <a:ext cx="8804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41.nonPolcieSecutoOridin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russian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orhtoax</a:t>
            </a:r>
            <a:r>
              <a:rPr lang="en-US" sz="800" strike="sngStrike" dirty="0"/>
              <a:t>)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4706999" y="5387600"/>
            <a:ext cx="8451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!HOMCIE:NANA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6956917" y="5364422"/>
            <a:ext cx="10150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Gorbahcoj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miehala</a:t>
            </a:r>
            <a:r>
              <a:rPr lang="en-US" sz="800" strike="sngStrike" dirty="0"/>
              <a:t>)</a:t>
            </a:r>
          </a:p>
        </p:txBody>
      </p:sp>
      <p:cxnSp>
        <p:nvCxnSpPr>
          <p:cNvPr id="127" name="Straight Connector 126"/>
          <p:cNvCxnSpPr/>
          <p:nvPr/>
        </p:nvCxnSpPr>
        <p:spPr>
          <a:xfrm>
            <a:off x="7517628" y="2355137"/>
            <a:ext cx="683250" cy="474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635022" y="2172915"/>
            <a:ext cx="5388311" cy="138025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3653737" y="5584053"/>
            <a:ext cx="5059251" cy="938607"/>
          </a:xfrm>
          <a:prstGeom prst="rect">
            <a:avLst/>
          </a:prstGeom>
          <a:solidFill>
            <a:srgbClr val="FFFFFF">
              <a:alpha val="34118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Arrow Connector 129"/>
          <p:cNvCxnSpPr/>
          <p:nvPr/>
        </p:nvCxnSpPr>
        <p:spPr>
          <a:xfrm flipV="1">
            <a:off x="6329177" y="3128096"/>
            <a:ext cx="2069756" cy="2958278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V="1">
            <a:off x="812800" y="2867347"/>
            <a:ext cx="1126353" cy="218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 flipV="1">
            <a:off x="1939153" y="3411185"/>
            <a:ext cx="860491" cy="3489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1887865" y="3726826"/>
            <a:ext cx="1767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KING.PENTAGON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914587" y="3587373"/>
            <a:ext cx="26821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Murder: </a:t>
            </a:r>
            <a:r>
              <a:rPr lang="en-US" sz="800" strike="sngStrike" dirty="0"/>
              <a:t>King of </a:t>
            </a:r>
            <a:r>
              <a:rPr lang="en-US" sz="800" strike="sngStrike" dirty="0" err="1"/>
              <a:t>Swdin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homicide:lux:sap:Waldorf</a:t>
            </a:r>
            <a:r>
              <a:rPr lang="en-US" sz="800" strike="sngStrike" dirty="0"/>
              <a:t>( snipping)</a:t>
            </a:r>
          </a:p>
        </p:txBody>
      </p:sp>
      <p:cxnSp>
        <p:nvCxnSpPr>
          <p:cNvPr id="138" name="Straight Connector 137"/>
          <p:cNvCxnSpPr>
            <a:stCxn id="135" idx="1"/>
          </p:cNvCxnSpPr>
          <p:nvPr/>
        </p:nvCxnSpPr>
        <p:spPr>
          <a:xfrm flipV="1">
            <a:off x="1887865" y="3501761"/>
            <a:ext cx="425841" cy="409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590" y="5631055"/>
            <a:ext cx="814311" cy="541887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 flipV="1">
            <a:off x="6773333" y="5650664"/>
            <a:ext cx="829536" cy="749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591823" y="2393991"/>
            <a:ext cx="2488285" cy="1052517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45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659467" y="2009422"/>
            <a:ext cx="4278489" cy="2009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45067" y="4030133"/>
            <a:ext cx="5249333" cy="1162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389511" y="3883378"/>
            <a:ext cx="125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G.GOD.LIFE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85409" y="3007816"/>
            <a:ext cx="208262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2017 </a:t>
            </a:r>
            <a:r>
              <a:rPr lang="en-US" sz="800" dirty="0" err="1"/>
              <a:t>Homcide:ur_ur_opi</a:t>
            </a:r>
            <a:endParaRPr lang="en-US" sz="800" dirty="0"/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tim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cook,dr</a:t>
            </a:r>
            <a:r>
              <a:rPr lang="en-US" sz="800" strike="sngStrike" dirty="0"/>
              <a:t> dieter </a:t>
            </a:r>
            <a:r>
              <a:rPr lang="en-US" sz="800" strike="sngStrike" dirty="0" err="1"/>
              <a:t>zetche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virigin</a:t>
            </a:r>
            <a:r>
              <a:rPr lang="en-US" sz="800" strike="sngStrike" dirty="0"/>
              <a:t> monitoring)</a:t>
            </a:r>
          </a:p>
          <a:p>
            <a:r>
              <a:rPr lang="en-US" sz="800" dirty="0"/>
              <a:t>Pattern: </a:t>
            </a:r>
            <a:r>
              <a:rPr lang="en-US" sz="800" dirty="0" err="1"/>
              <a:t>Assited</a:t>
            </a:r>
            <a:r>
              <a:rPr lang="en-US" sz="800" dirty="0"/>
              <a:t> </a:t>
            </a:r>
            <a:r>
              <a:rPr lang="en-US" sz="800" dirty="0" err="1"/>
              <a:t>Suicde</a:t>
            </a:r>
            <a:endParaRPr lang="en-US" sz="800" dirty="0"/>
          </a:p>
          <a:p>
            <a:r>
              <a:rPr lang="en-US" sz="800" dirty="0"/>
              <a:t>1996 </a:t>
            </a:r>
            <a:r>
              <a:rPr lang="en-US" sz="800" dirty="0" err="1"/>
              <a:t>Homcide:Jeuse</a:t>
            </a:r>
            <a:r>
              <a:rPr lang="en-US" sz="800" dirty="0"/>
              <a:t>(</a:t>
            </a:r>
            <a:r>
              <a:rPr lang="en-US" sz="800" dirty="0" err="1"/>
              <a:t>lutz,sucide</a:t>
            </a:r>
            <a:r>
              <a:rPr lang="en-US" sz="800" dirty="0"/>
              <a:t>)</a:t>
            </a:r>
          </a:p>
          <a:p>
            <a:r>
              <a:rPr lang="en-US" sz="800" dirty="0"/>
              <a:t>2013 </a:t>
            </a:r>
            <a:r>
              <a:rPr lang="en-US" sz="800" dirty="0" err="1"/>
              <a:t>Homicdie:peter</a:t>
            </a:r>
            <a:r>
              <a:rPr lang="en-US" sz="800" dirty="0"/>
              <a:t>(</a:t>
            </a:r>
            <a:r>
              <a:rPr lang="en-US" sz="800" dirty="0" err="1"/>
              <a:t>peti,</a:t>
            </a:r>
            <a:r>
              <a:rPr lang="en-US" sz="800" strike="sngStrike" dirty="0" err="1"/>
              <a:t>drunk</a:t>
            </a:r>
            <a:r>
              <a:rPr lang="en-US" sz="800" strike="sngStrike" dirty="0"/>
              <a:t> walking</a:t>
            </a:r>
            <a:r>
              <a:rPr lang="en-US" sz="800" dirty="0"/>
              <a:t>)</a:t>
            </a:r>
          </a:p>
          <a:p>
            <a:r>
              <a:rPr lang="en-US" sz="800" dirty="0"/>
              <a:t>2000 </a:t>
            </a:r>
            <a:r>
              <a:rPr lang="en-US" sz="800" dirty="0" err="1"/>
              <a:t>Homicide:Mayor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johs,boden</a:t>
            </a:r>
            <a:r>
              <a:rPr lang="en-US" sz="800" strike="sngStrike" dirty="0"/>
              <a:t>)</a:t>
            </a:r>
          </a:p>
          <a:p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93" y="3862359"/>
            <a:ext cx="434830" cy="32570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549" y="3862359"/>
            <a:ext cx="440458" cy="32570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763" y="3838325"/>
            <a:ext cx="466917" cy="349737"/>
          </a:xfrm>
          <a:prstGeom prst="rect">
            <a:avLst/>
          </a:prstGeom>
        </p:spPr>
      </p:pic>
      <p:cxnSp>
        <p:nvCxnSpPr>
          <p:cNvPr id="61" name="Straight Connector 60"/>
          <p:cNvCxnSpPr>
            <a:stCxn id="58" idx="1"/>
          </p:cNvCxnSpPr>
          <p:nvPr/>
        </p:nvCxnSpPr>
        <p:spPr>
          <a:xfrm flipV="1">
            <a:off x="1424793" y="3876909"/>
            <a:ext cx="1743237" cy="1483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055143" y="4246241"/>
            <a:ext cx="20601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2005 Homicide Ghost; </a:t>
            </a:r>
            <a:r>
              <a:rPr lang="en-US" sz="800" dirty="0" err="1"/>
              <a:t>Brushini</a:t>
            </a:r>
            <a:r>
              <a:rPr lang="en-US" sz="800" dirty="0"/>
              <a:t> </a:t>
            </a:r>
            <a:r>
              <a:rPr lang="en-US" sz="800" strike="sngStrike" dirty="0" err="1"/>
              <a:t>ibm</a:t>
            </a:r>
            <a:r>
              <a:rPr lang="en-US" sz="800" dirty="0" err="1"/>
              <a:t>.VIRGINIA</a:t>
            </a:r>
            <a:endParaRPr lang="en-US" sz="800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1957549" y="4246241"/>
            <a:ext cx="507214" cy="85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1424793" y="4353963"/>
            <a:ext cx="1273428" cy="42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1090748" y="3705710"/>
            <a:ext cx="14750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2010 HOCMI:ITALIE:20(suicide)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982573" y="2844722"/>
            <a:ext cx="2288292" cy="1721976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148" y="3669494"/>
            <a:ext cx="1077943" cy="79710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8409148" y="3273778"/>
            <a:ext cx="1321874" cy="1337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542511" y="3746480"/>
            <a:ext cx="2415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I only kill on </a:t>
            </a:r>
            <a:r>
              <a:rPr lang="en-US" sz="800" strike="sngStrike" dirty="0" err="1"/>
              <a:t>Tueday</a:t>
            </a:r>
            <a:r>
              <a:rPr lang="en-US" sz="800" strike="sngStrike" dirty="0"/>
              <a:t> align with the </a:t>
            </a:r>
            <a:r>
              <a:rPr lang="en-US" sz="800" strike="sngStrike" dirty="0" err="1"/>
              <a:t>amotoizaitn</a:t>
            </a:r>
            <a:r>
              <a:rPr lang="en-US" sz="800" strike="sngStrike" dirty="0"/>
              <a:t> schedule chart of life; for </a:t>
            </a:r>
            <a:r>
              <a:rPr lang="en-US" sz="800" strike="sngStrike" dirty="0" err="1"/>
              <a:t>assuemd</a:t>
            </a:r>
            <a:r>
              <a:rPr lang="en-US" sz="800" strike="sngStrike" dirty="0"/>
              <a:t> death; by </a:t>
            </a:r>
            <a:r>
              <a:rPr lang="en-US" sz="800" strike="sngStrike" dirty="0" err="1"/>
              <a:t>sucide</a:t>
            </a:r>
            <a:endParaRPr lang="en-US" sz="800" strike="sngStrike" dirty="0"/>
          </a:p>
          <a:p>
            <a:endParaRPr lang="en-US" sz="800" strike="sngStrike" dirty="0"/>
          </a:p>
          <a:p>
            <a:r>
              <a:rPr lang="en-US" sz="800" strike="sngStrike" dirty="0"/>
              <a:t>--</a:t>
            </a:r>
            <a:r>
              <a:rPr lang="en-US" sz="800" strike="sngStrike" dirty="0" err="1"/>
              <a:t>Heil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Htilter</a:t>
            </a:r>
            <a:r>
              <a:rPr lang="en-US" sz="800" strike="sngStrike" dirty="0"/>
              <a:t> (</a:t>
            </a:r>
            <a:r>
              <a:rPr lang="en-US" sz="800" strike="sngStrike" dirty="0" err="1"/>
              <a:t>suidice</a:t>
            </a:r>
            <a:r>
              <a:rPr lang="en-US" sz="800" strike="sngStrike" dirty="0"/>
              <a:t>)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8409148" y="3273778"/>
            <a:ext cx="994496" cy="1187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8259498" y="3603152"/>
            <a:ext cx="3605124" cy="100835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097" y="4374763"/>
            <a:ext cx="742313" cy="566122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9487091" y="4288748"/>
            <a:ext cx="1045442" cy="904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9570919" y="4344891"/>
            <a:ext cx="2120635" cy="653167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565" y="3214913"/>
            <a:ext cx="2619375" cy="17430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635" y="3052278"/>
            <a:ext cx="1963865" cy="1306863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982573" y="2844722"/>
            <a:ext cx="2288292" cy="17219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1254508" y="6482517"/>
            <a:ext cx="164660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https://vault.fbi.gov/The%20Doors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274687" y="6186975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 MUSEUM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1113" y="6206030"/>
            <a:ext cx="1154292" cy="465638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4211711" y="6186975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monkies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166" y="6371641"/>
            <a:ext cx="405342" cy="280737"/>
          </a:xfrm>
          <a:prstGeom prst="rect">
            <a:avLst/>
          </a:prstGeom>
        </p:spPr>
      </p:pic>
      <p:cxnSp>
        <p:nvCxnSpPr>
          <p:cNvPr id="76" name="Straight Connector 75"/>
          <p:cNvCxnSpPr>
            <a:stCxn id="74" idx="1"/>
          </p:cNvCxnSpPr>
          <p:nvPr/>
        </p:nvCxnSpPr>
        <p:spPr>
          <a:xfrm>
            <a:off x="4211711" y="6371641"/>
            <a:ext cx="1204241" cy="2185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1185333" y="6186975"/>
            <a:ext cx="4641844" cy="56802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3391C16-9E6D-411F-A2EF-5782CBCC41AB}"/>
              </a:ext>
            </a:extLst>
          </p:cNvPr>
          <p:cNvSpPr/>
          <p:nvPr/>
        </p:nvSpPr>
        <p:spPr>
          <a:xfrm>
            <a:off x="982573" y="2839279"/>
            <a:ext cx="2288292" cy="1727419"/>
          </a:xfrm>
          <a:prstGeom prst="rect">
            <a:avLst/>
          </a:prstGeom>
          <a:solidFill>
            <a:srgbClr val="FFFFFF">
              <a:alpha val="83922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28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4999</Words>
  <Application>Microsoft Office PowerPoint</Application>
  <PresentationFormat>Widescreen</PresentationFormat>
  <Paragraphs>1247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Calibri Light</vt:lpstr>
      <vt:lpstr>Google Sans</vt:lpstr>
      <vt:lpstr>Programme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custom-tc-ems18@FortWorthPublicLibrary.org</cp:lastModifiedBy>
  <cp:revision>77</cp:revision>
  <dcterms:created xsi:type="dcterms:W3CDTF">2023-08-14T13:10:44Z</dcterms:created>
  <dcterms:modified xsi:type="dcterms:W3CDTF">2023-08-15T00:46:40Z</dcterms:modified>
</cp:coreProperties>
</file>